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73" r:id="rId1"/>
  </p:sldMasterIdLst>
  <p:notesMasterIdLst>
    <p:notesMasterId r:id="rId6"/>
  </p:notesMasterIdLst>
  <p:handoutMasterIdLst>
    <p:handoutMasterId r:id="rId7"/>
  </p:handoutMasterIdLst>
  <p:sldIdLst>
    <p:sldId id="256" r:id="rId2"/>
    <p:sldId id="258" r:id="rId3"/>
    <p:sldId id="259" r:id="rId4"/>
    <p:sldId id="257" r:id="rId5"/>
  </p:sldIdLst>
  <p:sldSz cx="9144000" cy="6858000" type="screen4x3"/>
  <p:notesSz cx="6858000" cy="9144000"/>
  <p:embeddedFontLst>
    <p:embeddedFont>
      <p:font typeface="B Mitra" panose="00000400000000000000" pitchFamily="2" charset="-78"/>
      <p:regular r:id="rId8"/>
      <p:bold r:id="rId9"/>
    </p:embeddedFont>
    <p:embeddedFont>
      <p:font typeface="Cambria" panose="02040503050406030204" pitchFamily="18" charset="0"/>
      <p:regular r:id="rId10"/>
      <p:bold r:id="rId11"/>
      <p:italic r:id="rId12"/>
      <p:boldItalic r:id="rId13"/>
    </p:embeddedFont>
    <p:embeddedFont>
      <p:font typeface="Verdana" panose="020B060403050404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62" autoAdjust="0"/>
    <p:restoredTop sz="94061" autoAdjust="0"/>
  </p:normalViewPr>
  <p:slideViewPr>
    <p:cSldViewPr>
      <p:cViewPr>
        <p:scale>
          <a:sx n="60" d="100"/>
          <a:sy n="60" d="100"/>
        </p:scale>
        <p:origin x="1680" y="3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874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handoutMaster" Target="handoutMasters/handoutMaster1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9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font" Target="fonts/font8.fntdata"/><Relationship Id="rId10" Type="http://schemas.openxmlformats.org/officeDocument/2006/relationships/font" Target="fonts/font3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77668C-0549-4386-9646-B64EC383489D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335AB5-3954-4500-A46F-157CAAC534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63566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9E3123-2426-4FD7-9CFD-CBC048FA21E5}" type="datetimeFigureOut">
              <a:rPr lang="en-US" smtClean="0"/>
              <a:pPr/>
              <a:t>9/27/2026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BDAED8-35EE-47F6-AE48-75F0C2DAFF8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25537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324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microsoft.com/office/2007/relationships/hdphoto" Target="../media/hdphoto4.wdp"/><Relationship Id="rId5" Type="http://schemas.openxmlformats.org/officeDocument/2006/relationships/image" Target="../media/image5.png"/><Relationship Id="rId4" Type="http://schemas.microsoft.com/office/2007/relationships/hdphoto" Target="../media/hdphoto3.wdp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صفحه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gray">
          <a:xfrm>
            <a:off x="8004175" y="0"/>
            <a:ext cx="1139825" cy="6858000"/>
          </a:xfrm>
          <a:prstGeom prst="rect">
            <a:avLst/>
          </a:prstGeom>
          <a:solidFill>
            <a:schemeClr val="bg2">
              <a:alpha val="39999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white">
          <a:xfrm>
            <a:off x="0" y="4638675"/>
            <a:ext cx="9144000" cy="2219325"/>
          </a:xfrm>
          <a:prstGeom prst="rect">
            <a:avLst/>
          </a:prstGeom>
          <a:solidFill>
            <a:schemeClr val="folHlink">
              <a:alpha val="31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gray">
          <a:xfrm>
            <a:off x="0" y="2149475"/>
            <a:ext cx="9144000" cy="2498725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gray">
          <a:xfrm>
            <a:off x="-9525" y="2138363"/>
            <a:ext cx="8015288" cy="22717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049" y="2"/>
              </a:cxn>
              <a:cxn ang="0">
                <a:pos x="5048" y="1458"/>
              </a:cxn>
              <a:cxn ang="0">
                <a:pos x="0" y="1471"/>
              </a:cxn>
              <a:cxn ang="0">
                <a:pos x="0" y="0"/>
              </a:cxn>
            </a:cxnLst>
            <a:rect l="0" t="0" r="r" b="b"/>
            <a:pathLst>
              <a:path w="5049" h="1471">
                <a:moveTo>
                  <a:pt x="0" y="0"/>
                </a:moveTo>
                <a:lnTo>
                  <a:pt x="5049" y="2"/>
                </a:lnTo>
                <a:lnTo>
                  <a:pt x="5048" y="1458"/>
                </a:lnTo>
                <a:lnTo>
                  <a:pt x="0" y="1471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alpha val="73000"/>
            </a:schemeClr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1" name="Text Box 14"/>
          <p:cNvSpPr txBox="1">
            <a:spLocks noChangeArrowheads="1"/>
          </p:cNvSpPr>
          <p:nvPr/>
        </p:nvSpPr>
        <p:spPr bwMode="auto">
          <a:xfrm>
            <a:off x="304800" y="228600"/>
            <a:ext cx="1447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rt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1800" b="1" dirty="0">
                <a:solidFill>
                  <a:schemeClr val="tx2"/>
                </a:solidFill>
                <a:latin typeface="Verdana" pitchFamily="34" charset="0"/>
                <a:cs typeface="B Mitra" pitchFamily="2" charset="-78"/>
              </a:rPr>
              <a:t>لوگوی موردنظر نویسنده مقاله</a:t>
            </a:r>
            <a:endParaRPr lang="en-US" sz="1800" b="1" dirty="0">
              <a:solidFill>
                <a:schemeClr val="tx2"/>
              </a:solidFill>
              <a:latin typeface="Verdana" pitchFamily="34" charset="0"/>
              <a:cs typeface="B Mitra" pitchFamily="2" charset="-78"/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gray">
          <a:xfrm>
            <a:off x="457199" y="2235200"/>
            <a:ext cx="7391400" cy="2055765"/>
          </a:xfrm>
        </p:spPr>
        <p:txBody>
          <a:bodyPr/>
          <a:lstStyle>
            <a:lvl1pPr algn="ctr" rtl="1">
              <a:defRPr sz="3600" b="1" baseline="0">
                <a:solidFill>
                  <a:schemeClr val="bg1"/>
                </a:solidFill>
                <a:latin typeface="Times New Roman" pitchFamily="18" charset="0"/>
                <a:cs typeface="B Mitra" pitchFamily="2" charset="-78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white">
          <a:xfrm>
            <a:off x="457200" y="4791822"/>
            <a:ext cx="7391400" cy="1151778"/>
          </a:xfrm>
        </p:spPr>
        <p:txBody>
          <a:bodyPr/>
          <a:lstStyle>
            <a:lvl1pPr marL="0" indent="0" algn="ctr" rtl="1">
              <a:buFont typeface="Wingdings" pitchFamily="2" charset="2"/>
              <a:buNone/>
              <a:defRPr sz="1800" b="1" baseline="0">
                <a:solidFill>
                  <a:schemeClr val="tx2"/>
                </a:solidFill>
                <a:latin typeface="Times New Roman" pitchFamily="18" charset="0"/>
                <a:cs typeface="B Mitra" pitchFamily="2" charset="-78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2" name="Text Box 14"/>
          <p:cNvSpPr txBox="1">
            <a:spLocks noChangeArrowheads="1"/>
          </p:cNvSpPr>
          <p:nvPr userDrawn="1"/>
        </p:nvSpPr>
        <p:spPr bwMode="auto">
          <a:xfrm>
            <a:off x="0" y="6135469"/>
            <a:ext cx="8001000" cy="623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a-IR" sz="1200" b="1" dirty="0">
                <a:solidFill>
                  <a:schemeClr val="tx2"/>
                </a:solidFill>
                <a:latin typeface="Times New Roman" pitchFamily="18" charset="0"/>
                <a:cs typeface="B Mitra" pitchFamily="2" charset="-78"/>
              </a:rPr>
              <a:t>پانزدهمین همايش بين المللي موتورهاي درونسوز </a:t>
            </a:r>
            <a:r>
              <a:rPr lang="fa-IR" sz="1200" b="1" baseline="0" dirty="0">
                <a:solidFill>
                  <a:schemeClr val="tx2"/>
                </a:solidFill>
                <a:latin typeface="Times New Roman" pitchFamily="18" charset="0"/>
                <a:cs typeface="B Mitra" pitchFamily="2" charset="-78"/>
              </a:rPr>
              <a:t>(</a:t>
            </a:r>
            <a:r>
              <a:rPr lang="en-US" sz="1200" b="1" baseline="0" dirty="0">
                <a:solidFill>
                  <a:schemeClr val="tx2"/>
                </a:solidFill>
                <a:latin typeface="Times New Roman" pitchFamily="18" charset="0"/>
                <a:cs typeface="B Mitra" pitchFamily="2" charset="-78"/>
              </a:rPr>
              <a:t>ICICE-15</a:t>
            </a:r>
            <a:r>
              <a:rPr lang="fa-IR" sz="1200" b="1" baseline="0" dirty="0">
                <a:solidFill>
                  <a:schemeClr val="tx2"/>
                </a:solidFill>
                <a:latin typeface="Times New Roman" pitchFamily="18" charset="0"/>
                <a:cs typeface="B Mitra" pitchFamily="2" charset="-78"/>
              </a:rPr>
              <a:t>)</a:t>
            </a:r>
          </a:p>
          <a:p>
            <a:pPr algn="ctr" rtl="1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a-IR" sz="1200" b="1" baseline="0" dirty="0">
                <a:solidFill>
                  <a:schemeClr val="tx2"/>
                </a:solidFill>
                <a:latin typeface="Times New Roman" pitchFamily="18" charset="0"/>
                <a:cs typeface="B Mitra" pitchFamily="2" charset="-78"/>
              </a:rPr>
              <a:t>21 الی 23 مهر ماه 1405</a:t>
            </a:r>
            <a:endParaRPr lang="en-US" sz="1200" b="1" dirty="0">
              <a:solidFill>
                <a:schemeClr val="tx2"/>
              </a:solidFill>
              <a:latin typeface="Times New Roman" pitchFamily="18" charset="0"/>
              <a:cs typeface="B Mitra" pitchFamily="2" charset="-78"/>
            </a:endParaRPr>
          </a:p>
        </p:txBody>
      </p:sp>
      <p:pic>
        <p:nvPicPr>
          <p:cNvPr id="13" name="Picture 12" descr="LOGO_ICICE.jpg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29600" y="152400"/>
            <a:ext cx="762000" cy="914400"/>
          </a:xfrm>
          <a:prstGeom prst="rect">
            <a:avLst/>
          </a:prstGeom>
        </p:spPr>
      </p:pic>
      <p:pic>
        <p:nvPicPr>
          <p:cNvPr id="2" name="Picture 10">
            <a:extLst>
              <a:ext uri="{FF2B5EF4-FFF2-40B4-BE49-F238E27FC236}">
                <a16:creationId xmlns:a16="http://schemas.microsoft.com/office/drawing/2014/main" id="{D822EFCE-CCB1-4E97-F386-9D6440C9888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275320" y="1167788"/>
            <a:ext cx="640080" cy="58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D406D3D-631B-7093-18EF-D0BE7DBEB0E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29600" y="1645920"/>
            <a:ext cx="731520" cy="4876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متن ارائ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37550" y="6438900"/>
            <a:ext cx="628650" cy="24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1" fontAlgn="auto">
              <a:spcBef>
                <a:spcPts val="0"/>
              </a:spcBef>
              <a:spcAft>
                <a:spcPts val="0"/>
              </a:spcAft>
              <a:defRPr sz="1200" baseline="0" smtClean="0">
                <a:solidFill>
                  <a:schemeClr val="tx1"/>
                </a:solidFill>
                <a:latin typeface="Times New Roman" pitchFamily="18" charset="0"/>
                <a:cs typeface="B Mitra" pitchFamily="2" charset="-78"/>
              </a:defRPr>
            </a:lvl1pPr>
          </a:lstStyle>
          <a:p>
            <a:pPr>
              <a:defRPr/>
            </a:pPr>
            <a:fld id="{A3C03BCB-2631-42B1-B919-AACC3F1634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جداکننده بخش‌ه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1" y="4406900"/>
            <a:ext cx="7772400" cy="1362075"/>
          </a:xfrm>
        </p:spPr>
        <p:txBody>
          <a:bodyPr anchor="t"/>
          <a:lstStyle>
            <a:lvl1pPr algn="ctr">
              <a:defRPr sz="2800" b="1" cap="all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1" y="2906713"/>
            <a:ext cx="7772400" cy="1500187"/>
          </a:xfrm>
        </p:spPr>
        <p:txBody>
          <a:bodyPr anchor="b"/>
          <a:lstStyle>
            <a:lvl1pPr marL="0" indent="0" algn="ctr">
              <a:buNone/>
              <a:defRPr sz="2000" baseline="0">
                <a:cs typeface="B Mitra" pitchFamily="2" charset="-78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37550" y="6437313"/>
            <a:ext cx="628650" cy="24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1" fontAlgn="auto">
              <a:spcBef>
                <a:spcPts val="0"/>
              </a:spcBef>
              <a:spcAft>
                <a:spcPts val="0"/>
              </a:spcAft>
              <a:defRPr sz="1200" baseline="0" smtClean="0">
                <a:solidFill>
                  <a:schemeClr val="tx1"/>
                </a:solidFill>
                <a:latin typeface="Times New Roman" pitchFamily="18" charset="0"/>
                <a:cs typeface="B Mitra" pitchFamily="2" charset="-78"/>
              </a:defRPr>
            </a:lvl1pPr>
          </a:lstStyle>
          <a:p>
            <a:pPr>
              <a:defRPr/>
            </a:pPr>
            <a:fld id="{A3C03BCB-2631-42B1-B919-AACC3F1634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1.xml"/><Relationship Id="rId9" Type="http://schemas.microsoft.com/office/2007/relationships/hdphoto" Target="../media/hdphoto2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Freeform 15"/>
          <p:cNvSpPr>
            <a:spLocks/>
          </p:cNvSpPr>
          <p:nvPr/>
        </p:nvSpPr>
        <p:spPr bwMode="gray">
          <a:xfrm>
            <a:off x="-9525" y="344488"/>
            <a:ext cx="8194675" cy="6334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049" y="2"/>
              </a:cxn>
              <a:cxn ang="0">
                <a:pos x="5048" y="1458"/>
              </a:cxn>
              <a:cxn ang="0">
                <a:pos x="0" y="1471"/>
              </a:cxn>
              <a:cxn ang="0">
                <a:pos x="0" y="0"/>
              </a:cxn>
            </a:cxnLst>
            <a:rect l="0" t="0" r="r" b="b"/>
            <a:pathLst>
              <a:path w="5049" h="1471">
                <a:moveTo>
                  <a:pt x="0" y="0"/>
                </a:moveTo>
                <a:lnTo>
                  <a:pt x="5049" y="2"/>
                </a:lnTo>
                <a:lnTo>
                  <a:pt x="5048" y="1458"/>
                </a:lnTo>
                <a:lnTo>
                  <a:pt x="0" y="1471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grpSp>
        <p:nvGrpSpPr>
          <p:cNvPr id="1027" name="Group 16"/>
          <p:cNvGrpSpPr>
            <a:grpSpLocks/>
          </p:cNvGrpSpPr>
          <p:nvPr/>
        </p:nvGrpSpPr>
        <p:grpSpPr bwMode="auto">
          <a:xfrm>
            <a:off x="8077200" y="0"/>
            <a:ext cx="1066800" cy="6858000"/>
            <a:chOff x="5040" y="0"/>
            <a:chExt cx="720" cy="4320"/>
          </a:xfrm>
        </p:grpSpPr>
        <p:sp>
          <p:nvSpPr>
            <p:cNvPr id="1041" name="Rectangle 17"/>
            <p:cNvSpPr>
              <a:spLocks noChangeArrowheads="1"/>
            </p:cNvSpPr>
            <p:nvPr/>
          </p:nvSpPr>
          <p:spPr bwMode="gray">
            <a:xfrm>
              <a:off x="5042" y="0"/>
              <a:ext cx="718" cy="4320"/>
            </a:xfrm>
            <a:prstGeom prst="rect">
              <a:avLst/>
            </a:prstGeom>
            <a:solidFill>
              <a:schemeClr val="folHlink">
                <a:alpha val="39999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1042" name="Rectangle 18"/>
            <p:cNvSpPr>
              <a:spLocks noChangeArrowheads="1"/>
            </p:cNvSpPr>
            <p:nvPr/>
          </p:nvSpPr>
          <p:spPr bwMode="gray">
            <a:xfrm>
              <a:off x="5040" y="219"/>
              <a:ext cx="720" cy="393"/>
            </a:xfrm>
            <a:prstGeom prst="rect">
              <a:avLst/>
            </a:prstGeom>
            <a:solidFill>
              <a:schemeClr val="tx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sp>
        <p:nvSpPr>
          <p:cNvPr id="24" name="Freeform 15"/>
          <p:cNvSpPr>
            <a:spLocks/>
          </p:cNvSpPr>
          <p:nvPr userDrawn="1"/>
        </p:nvSpPr>
        <p:spPr bwMode="gray">
          <a:xfrm>
            <a:off x="8077200" y="6405683"/>
            <a:ext cx="1066799" cy="316706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049" y="2"/>
              </a:cxn>
              <a:cxn ang="0">
                <a:pos x="5048" y="1458"/>
              </a:cxn>
              <a:cxn ang="0">
                <a:pos x="0" y="1471"/>
              </a:cxn>
              <a:cxn ang="0">
                <a:pos x="0" y="0"/>
              </a:cxn>
            </a:cxnLst>
            <a:rect l="0" t="0" r="r" b="b"/>
            <a:pathLst>
              <a:path w="5049" h="1471">
                <a:moveTo>
                  <a:pt x="0" y="0"/>
                </a:moveTo>
                <a:lnTo>
                  <a:pt x="5049" y="2"/>
                </a:lnTo>
                <a:lnTo>
                  <a:pt x="5048" y="1458"/>
                </a:lnTo>
                <a:lnTo>
                  <a:pt x="0" y="1471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76325"/>
            <a:ext cx="7696200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36" name="Rectangle 2"/>
          <p:cNvSpPr>
            <a:spLocks noGrp="1" noChangeArrowheads="1"/>
          </p:cNvSpPr>
          <p:nvPr>
            <p:ph type="title"/>
          </p:nvPr>
        </p:nvSpPr>
        <p:spPr bwMode="white">
          <a:xfrm>
            <a:off x="457200" y="381000"/>
            <a:ext cx="76962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8" name="Text Box 14"/>
          <p:cNvSpPr txBox="1">
            <a:spLocks noChangeArrowheads="1"/>
          </p:cNvSpPr>
          <p:nvPr userDrawn="1"/>
        </p:nvSpPr>
        <p:spPr bwMode="auto">
          <a:xfrm>
            <a:off x="8153400" y="3810000"/>
            <a:ext cx="883497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a-IR" sz="1100" b="1" dirty="0">
                <a:solidFill>
                  <a:schemeClr val="tx2"/>
                </a:solidFill>
                <a:latin typeface="Verdana" pitchFamily="34" charset="0"/>
                <a:cs typeface="B Mitra" pitchFamily="2" charset="-78"/>
              </a:rPr>
              <a:t>لوگوی موردنظر نویسنده مقاله</a:t>
            </a:r>
            <a:endParaRPr lang="en-US" sz="1100" b="1" dirty="0">
              <a:solidFill>
                <a:schemeClr val="tx2"/>
              </a:solidFill>
              <a:latin typeface="Verdana" pitchFamily="34" charset="0"/>
              <a:cs typeface="B Mitra" pitchFamily="2" charset="-78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37550" y="6432550"/>
            <a:ext cx="628650" cy="24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1" fontAlgn="auto">
              <a:spcBef>
                <a:spcPts val="0"/>
              </a:spcBef>
              <a:spcAft>
                <a:spcPts val="0"/>
              </a:spcAft>
              <a:defRPr sz="1200" baseline="0" smtClean="0">
                <a:solidFill>
                  <a:schemeClr val="tx1"/>
                </a:solidFill>
                <a:latin typeface="Times New Roman" pitchFamily="18" charset="0"/>
                <a:cs typeface="B Mitra" pitchFamily="2" charset="-78"/>
              </a:defRPr>
            </a:lvl1pPr>
          </a:lstStyle>
          <a:p>
            <a:pPr>
              <a:defRPr/>
            </a:pPr>
            <a:fld id="{A3C03BCB-2631-42B1-B919-AACC3F16340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2" name="Rectangle 21"/>
          <p:cNvSpPr/>
          <p:nvPr userDrawn="1"/>
        </p:nvSpPr>
        <p:spPr>
          <a:xfrm>
            <a:off x="3505200" y="6477000"/>
            <a:ext cx="4572000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/>
            <a:r>
              <a:rPr lang="fa-IR" sz="1100" b="1" baseline="0" dirty="0">
                <a:latin typeface="Times New Roman" pitchFamily="18" charset="0"/>
                <a:cs typeface="B Mitra" pitchFamily="2" charset="-78"/>
              </a:rPr>
              <a:t>پانزدهمین همايش بين المللي موتورهاي درونسوز (</a:t>
            </a:r>
            <a:r>
              <a:rPr lang="en-US" sz="1100" b="1" baseline="0" dirty="0">
                <a:latin typeface="Times New Roman" pitchFamily="18" charset="0"/>
                <a:cs typeface="B Mitra" pitchFamily="2" charset="-78"/>
              </a:rPr>
              <a:t>ICICE-15</a:t>
            </a:r>
            <a:r>
              <a:rPr lang="fa-IR" sz="1100" b="1" baseline="0" dirty="0">
                <a:latin typeface="Times New Roman" pitchFamily="18" charset="0"/>
                <a:cs typeface="B Mitra" pitchFamily="2" charset="-78"/>
              </a:rPr>
              <a:t>)</a:t>
            </a:r>
            <a:endParaRPr lang="en-US" sz="1100" b="1" baseline="0" dirty="0">
              <a:latin typeface="Times New Roman" pitchFamily="18" charset="0"/>
              <a:cs typeface="B Mitra" pitchFamily="2" charset="-78"/>
            </a:endParaRPr>
          </a:p>
        </p:txBody>
      </p:sp>
      <p:sp>
        <p:nvSpPr>
          <p:cNvPr id="4" name="Rectangle 3"/>
          <p:cNvSpPr/>
          <p:nvPr userDrawn="1"/>
        </p:nvSpPr>
        <p:spPr>
          <a:xfrm>
            <a:off x="457200" y="6477000"/>
            <a:ext cx="1806905" cy="26161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l" rtl="1"/>
            <a:r>
              <a:rPr lang="fa-IR" sz="1100" b="1" baseline="0" dirty="0">
                <a:latin typeface="Times New Roman" pitchFamily="18" charset="0"/>
                <a:cs typeface="B Mitra" pitchFamily="2" charset="-78"/>
              </a:rPr>
              <a:t>21 الی 23 مهر ماه 1405</a:t>
            </a:r>
          </a:p>
        </p:txBody>
      </p:sp>
      <p:pic>
        <p:nvPicPr>
          <p:cNvPr id="16" name="Picture 15" descr="LOGO_ICICE.jpg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229600" y="4572000"/>
            <a:ext cx="762000" cy="914400"/>
          </a:xfrm>
          <a:prstGeom prst="rect">
            <a:avLst/>
          </a:prstGeom>
        </p:spPr>
      </p:pic>
      <p:pic>
        <p:nvPicPr>
          <p:cNvPr id="3" name="Picture 10">
            <a:extLst>
              <a:ext uri="{FF2B5EF4-FFF2-40B4-BE49-F238E27FC236}">
                <a16:creationId xmlns:a16="http://schemas.microsoft.com/office/drawing/2014/main" id="{C2949DD0-C846-EE42-BE11-07DAAB085B10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clrChange>
              <a:clrFrom>
                <a:srgbClr val="E6E6E6"/>
              </a:clrFrom>
              <a:clrTo>
                <a:srgbClr val="E6E6E6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366760" y="5515032"/>
            <a:ext cx="548640" cy="501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3D66975-A4C7-AADF-550D-BCF6506F7614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clrChange>
              <a:clrFrom>
                <a:srgbClr val="E6E6E6"/>
              </a:clrFrom>
              <a:clrTo>
                <a:srgbClr val="E6E6E6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51520" y="5958840"/>
            <a:ext cx="640080" cy="42672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</p:sldLayoutIdLst>
  <p:hf hdr="0" ftr="0" dt="0"/>
  <p:txStyles>
    <p:titleStyle>
      <a:lvl1pPr algn="r" rtl="1" eaLnBrk="1" fontAlgn="base" hangingPunct="1">
        <a:spcBef>
          <a:spcPct val="0"/>
        </a:spcBef>
        <a:spcAft>
          <a:spcPct val="0"/>
        </a:spcAft>
        <a:defRPr sz="2800" b="1" baseline="0">
          <a:solidFill>
            <a:schemeClr val="bg1"/>
          </a:solidFill>
          <a:latin typeface="Times New Roman" pitchFamily="18" charset="0"/>
          <a:ea typeface="+mj-ea"/>
          <a:cs typeface="B Mitra" pitchFamily="2" charset="-7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Verdana" pitchFamily="34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v"/>
        <a:defRPr sz="2400" b="1" baseline="0">
          <a:solidFill>
            <a:schemeClr val="tx1"/>
          </a:solidFill>
          <a:latin typeface="Times New Roman" pitchFamily="18" charset="0"/>
          <a:ea typeface="+mn-ea"/>
          <a:cs typeface="B Mitra" pitchFamily="2" charset="-78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 baseline="0">
          <a:solidFill>
            <a:schemeClr val="tx1"/>
          </a:solidFill>
          <a:latin typeface="Times New Roman" pitchFamily="18" charset="0"/>
          <a:cs typeface="B Mitra" pitchFamily="2" charset="-78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 baseline="0">
          <a:solidFill>
            <a:schemeClr val="tx1"/>
          </a:solidFill>
          <a:latin typeface="Times New Roman" pitchFamily="18" charset="0"/>
          <a:cs typeface="B Mitra" pitchFamily="2" charset="-78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Char char="–"/>
        <a:defRPr sz="1800" baseline="0">
          <a:solidFill>
            <a:schemeClr val="tx1"/>
          </a:solidFill>
          <a:latin typeface="Times New Roman" pitchFamily="18" charset="0"/>
          <a:cs typeface="B Mitra" pitchFamily="2" charset="-78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Char char="»"/>
        <a:defRPr sz="1800" baseline="0">
          <a:solidFill>
            <a:schemeClr val="tx1"/>
          </a:solidFill>
          <a:latin typeface="Times New Roman" pitchFamily="18" charset="0"/>
          <a:cs typeface="B Mitra" pitchFamily="2" charset="-78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33600"/>
            <a:ext cx="8000999" cy="2286000"/>
          </a:xfrm>
        </p:spPr>
        <p:txBody>
          <a:bodyPr/>
          <a:lstStyle/>
          <a:p>
            <a:r>
              <a:rPr lang="fa-IR" dirty="0"/>
              <a:t>عنوان مقاله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a-IR" dirty="0"/>
              <a:t>نویسندگان و نام دانشگاه یا شرکت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00231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406900"/>
            <a:ext cx="7772400" cy="1362075"/>
          </a:xfrm>
        </p:spPr>
        <p:txBody>
          <a:bodyPr/>
          <a:lstStyle/>
          <a:p>
            <a:r>
              <a:rPr lang="fa-IR" dirty="0"/>
              <a:t>عنوان زیر بخش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2906713"/>
            <a:ext cx="7619999" cy="1500187"/>
          </a:xfrm>
        </p:spPr>
        <p:txBody>
          <a:bodyPr/>
          <a:lstStyle/>
          <a:p>
            <a:r>
              <a:rPr lang="fa-IR" dirty="0"/>
              <a:t>زیر بخش اول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3C03BCB-2631-42B1-B919-AACC3F163406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02806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7620000" cy="563563"/>
          </a:xfrm>
        </p:spPr>
        <p:txBody>
          <a:bodyPr/>
          <a:lstStyle/>
          <a:p>
            <a:r>
              <a:rPr lang="fa-IR" dirty="0"/>
              <a:t>عنوان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6325"/>
            <a:ext cx="7620000" cy="5248275"/>
          </a:xfrm>
        </p:spPr>
        <p:txBody>
          <a:bodyPr/>
          <a:lstStyle/>
          <a:p>
            <a:r>
              <a:rPr lang="fa-IR" dirty="0"/>
              <a:t>آیتم 1</a:t>
            </a:r>
          </a:p>
          <a:p>
            <a:pPr lvl="1"/>
            <a:r>
              <a:rPr lang="fa-IR" dirty="0"/>
              <a:t>آیتم 2</a:t>
            </a:r>
          </a:p>
          <a:p>
            <a:pPr lvl="2"/>
            <a:r>
              <a:rPr lang="fa-IR" dirty="0"/>
              <a:t>آیتم 3</a:t>
            </a:r>
          </a:p>
          <a:p>
            <a:pPr lvl="3"/>
            <a:r>
              <a:rPr lang="fa-IR" dirty="0"/>
              <a:t>آیتم 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3C03BCB-2631-42B1-B919-AACC3F163406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8714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7620000" cy="563563"/>
          </a:xfrm>
        </p:spPr>
        <p:txBody>
          <a:bodyPr/>
          <a:lstStyle/>
          <a:p>
            <a:r>
              <a:rPr lang="fa-IR" dirty="0"/>
              <a:t>عنوان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6325"/>
            <a:ext cx="7620000" cy="5248275"/>
          </a:xfrm>
        </p:spPr>
        <p:txBody>
          <a:bodyPr/>
          <a:lstStyle/>
          <a:p>
            <a:pPr algn="just"/>
            <a:r>
              <a:rPr lang="fa-IR" dirty="0">
                <a:latin typeface="Cambria" panose="02040503050406030204" pitchFamily="18" charset="0"/>
              </a:rPr>
              <a:t>آیتم 1</a:t>
            </a:r>
          </a:p>
          <a:p>
            <a:pPr lvl="1" algn="just"/>
            <a:r>
              <a:rPr lang="fa-IR" b="1" dirty="0">
                <a:latin typeface="Cambria" panose="02040503050406030204" pitchFamily="18" charset="0"/>
              </a:rPr>
              <a:t>آیتم 2</a:t>
            </a:r>
          </a:p>
          <a:p>
            <a:pPr lvl="2" algn="just"/>
            <a:r>
              <a:rPr lang="fa-IR" b="1" dirty="0">
                <a:latin typeface="Cambria" panose="02040503050406030204" pitchFamily="18" charset="0"/>
              </a:rPr>
              <a:t>آیتم 3</a:t>
            </a:r>
          </a:p>
          <a:p>
            <a:pPr algn="just"/>
            <a:r>
              <a:rPr lang="fa-IR" dirty="0">
                <a:latin typeface="Cambria" panose="02040503050406030204" pitchFamily="18" charset="0"/>
              </a:rPr>
              <a:t>برای تغییر رنگ و زمينه مورد استفاده در ارائه، می‌توانید از منوی </a:t>
            </a:r>
            <a:r>
              <a:rPr lang="en-US" dirty="0">
                <a:latin typeface="Cambria" panose="02040503050406030204" pitchFamily="18" charset="0"/>
                <a:cs typeface="Calibri" panose="020F0502020204030204" pitchFamily="34" charset="0"/>
              </a:rPr>
              <a:t>design</a:t>
            </a:r>
            <a:r>
              <a:rPr lang="fa-IR" dirty="0">
                <a:latin typeface="Cambria" panose="02040503050406030204" pitchFamily="18" charset="0"/>
              </a:rPr>
              <a:t> و بخش </a:t>
            </a:r>
            <a:r>
              <a:rPr lang="en-US" dirty="0">
                <a:latin typeface="Cambria" panose="02040503050406030204" pitchFamily="18" charset="0"/>
                <a:cs typeface="Calibri" panose="020F0502020204030204" pitchFamily="34" charset="0"/>
              </a:rPr>
              <a:t>colors</a:t>
            </a:r>
            <a:r>
              <a:rPr lang="fa-IR" dirty="0">
                <a:latin typeface="Cambria" panose="02040503050406030204" pitchFamily="18" charset="0"/>
              </a:rPr>
              <a:t> استفاده نمایید.</a:t>
            </a:r>
          </a:p>
          <a:p>
            <a:pPr algn="just"/>
            <a:r>
              <a:rPr lang="fa-IR" dirty="0">
                <a:latin typeface="Cambria" panose="02040503050406030204" pitchFamily="18" charset="0"/>
              </a:rPr>
              <a:t>برای وارد کردن لوگوی خود در ارائه، از منوی </a:t>
            </a:r>
            <a:r>
              <a:rPr lang="en-US" dirty="0">
                <a:latin typeface="Cambria" panose="02040503050406030204" pitchFamily="18" charset="0"/>
                <a:cs typeface="Calibri" panose="020F0502020204030204" pitchFamily="34" charset="0"/>
              </a:rPr>
              <a:t>view</a:t>
            </a:r>
            <a:r>
              <a:rPr lang="fa-IR" dirty="0">
                <a:latin typeface="Cambria" panose="02040503050406030204" pitchFamily="18" charset="0"/>
              </a:rPr>
              <a:t> و بخش </a:t>
            </a:r>
            <a:r>
              <a:rPr lang="en-US" dirty="0">
                <a:latin typeface="Cambria" panose="02040503050406030204" pitchFamily="18" charset="0"/>
                <a:cs typeface="Calibri" panose="020F0502020204030204" pitchFamily="34" charset="0"/>
              </a:rPr>
              <a:t>slide master</a:t>
            </a:r>
            <a:r>
              <a:rPr lang="fa-IR" dirty="0">
                <a:latin typeface="Cambria" panose="02040503050406030204" pitchFamily="18" charset="0"/>
              </a:rPr>
              <a:t> استفاده نمایید. در 2 صفحه اول لوگوی خود را در جای مشخص شده، قرار داده و سپس </a:t>
            </a:r>
            <a:r>
              <a:rPr lang="en-US" dirty="0">
                <a:latin typeface="Cambria" panose="02040503050406030204" pitchFamily="18" charset="0"/>
                <a:cs typeface="Calibri" panose="020F0502020204030204" pitchFamily="34" charset="0"/>
              </a:rPr>
              <a:t>close master view</a:t>
            </a:r>
            <a:r>
              <a:rPr lang="fa-IR" dirty="0">
                <a:latin typeface="Cambria" panose="02040503050406030204" pitchFamily="18" charset="0"/>
              </a:rPr>
              <a:t> را کلیک کنید.</a:t>
            </a:r>
          </a:p>
          <a:p>
            <a:pPr algn="just"/>
            <a:r>
              <a:rPr lang="fa-IR" dirty="0">
                <a:latin typeface="Cambria" panose="02040503050406030204" pitchFamily="18" charset="0"/>
              </a:rPr>
              <a:t>3 نمونه صفحه مورد استفاده در منوی </a:t>
            </a:r>
            <a:r>
              <a:rPr lang="en-US" dirty="0">
                <a:latin typeface="Cambria" panose="02040503050406030204" pitchFamily="18" charset="0"/>
                <a:cs typeface="Calibri" panose="020F0502020204030204" pitchFamily="34" charset="0"/>
              </a:rPr>
              <a:t>home</a:t>
            </a:r>
            <a:r>
              <a:rPr lang="fa-IR" dirty="0">
                <a:latin typeface="Cambria" panose="02040503050406030204" pitchFamily="18" charset="0"/>
              </a:rPr>
              <a:t> و بخش </a:t>
            </a:r>
            <a:r>
              <a:rPr lang="en-US" dirty="0">
                <a:latin typeface="Cambria" panose="02040503050406030204" pitchFamily="18" charset="0"/>
                <a:cs typeface="Calibri" panose="020F0502020204030204" pitchFamily="34" charset="0"/>
              </a:rPr>
              <a:t>slides</a:t>
            </a:r>
            <a:r>
              <a:rPr lang="fa-IR" dirty="0">
                <a:latin typeface="Cambria" panose="02040503050406030204" pitchFamily="18" charset="0"/>
              </a:rPr>
              <a:t> و زيربخش </a:t>
            </a:r>
            <a:r>
              <a:rPr lang="en-US" dirty="0">
                <a:latin typeface="Cambria" panose="02040503050406030204" pitchFamily="18" charset="0"/>
                <a:cs typeface="Calibri" panose="020F0502020204030204" pitchFamily="34" charset="0"/>
              </a:rPr>
              <a:t>layout</a:t>
            </a:r>
            <a:r>
              <a:rPr lang="fa-IR" dirty="0">
                <a:latin typeface="Cambria" panose="02040503050406030204" pitchFamily="18" charset="0"/>
              </a:rPr>
              <a:t> قابل دسترسی هستند. </a:t>
            </a:r>
          </a:p>
          <a:p>
            <a:pPr algn="just"/>
            <a:r>
              <a:rPr lang="fa-IR" dirty="0">
                <a:latin typeface="Cambria" panose="02040503050406030204" pitchFamily="18" charset="0"/>
              </a:rPr>
              <a:t>به هیچ وجه در لوگوها و نام و نشان‌های مورد استفاده تغییری ایجاد ننمایید.</a:t>
            </a:r>
            <a:endParaRPr lang="en-US" dirty="0">
              <a:latin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defRPr/>
            </a:pPr>
            <a:fld id="{A3C03BCB-2631-42B1-B919-AACC3F163406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5304581"/>
      </p:ext>
    </p:extLst>
  </p:cSld>
  <p:clrMapOvr>
    <a:masterClrMapping/>
  </p:clrMapOvr>
</p:sld>
</file>

<file path=ppt/theme/theme1.xml><?xml version="1.0" encoding="utf-8"?>
<a:theme xmlns:a="http://schemas.openxmlformats.org/drawingml/2006/main" name="STU2013 Theme">
  <a:themeElements>
    <a:clrScheme name="sample 3">
      <a:dk1>
        <a:srgbClr val="003366"/>
      </a:dk1>
      <a:lt1>
        <a:srgbClr val="FFFFFF"/>
      </a:lt1>
      <a:dk2>
        <a:srgbClr val="5086C2"/>
      </a:dk2>
      <a:lt2>
        <a:srgbClr val="C0C0C0"/>
      </a:lt2>
      <a:accent1>
        <a:srgbClr val="DE8848"/>
      </a:accent1>
      <a:accent2>
        <a:srgbClr val="85BA54"/>
      </a:accent2>
      <a:accent3>
        <a:srgbClr val="FFFFFF"/>
      </a:accent3>
      <a:accent4>
        <a:srgbClr val="002A56"/>
      </a:accent4>
      <a:accent5>
        <a:srgbClr val="ECC3B1"/>
      </a:accent5>
      <a:accent6>
        <a:srgbClr val="78A84B"/>
      </a:accent6>
      <a:hlink>
        <a:srgbClr val="4C59D2"/>
      </a:hlink>
      <a:folHlink>
        <a:srgbClr val="A0B5C4"/>
      </a:folHlink>
    </a:clrScheme>
    <a:fontScheme name="samp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ample 1">
        <a:dk1>
          <a:srgbClr val="48806B"/>
        </a:dk1>
        <a:lt1>
          <a:srgbClr val="FFFFFF"/>
        </a:lt1>
        <a:dk2>
          <a:srgbClr val="77956D"/>
        </a:dk2>
        <a:lt2>
          <a:srgbClr val="C0C0C0"/>
        </a:lt2>
        <a:accent1>
          <a:srgbClr val="6BB9C3"/>
        </a:accent1>
        <a:accent2>
          <a:srgbClr val="E7BA15"/>
        </a:accent2>
        <a:accent3>
          <a:srgbClr val="FFFFFF"/>
        </a:accent3>
        <a:accent4>
          <a:srgbClr val="3C6C5A"/>
        </a:accent4>
        <a:accent5>
          <a:srgbClr val="BAD9DE"/>
        </a:accent5>
        <a:accent6>
          <a:srgbClr val="D1A812"/>
        </a:accent6>
        <a:hlink>
          <a:srgbClr val="76C14D"/>
        </a:hlink>
        <a:folHlink>
          <a:srgbClr val="B0C29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5F5F5F"/>
        </a:dk1>
        <a:lt1>
          <a:srgbClr val="FFFFFF"/>
        </a:lt1>
        <a:dk2>
          <a:srgbClr val="8D8D8D"/>
        </a:dk2>
        <a:lt2>
          <a:srgbClr val="C0C0C0"/>
        </a:lt2>
        <a:accent1>
          <a:srgbClr val="8EC072"/>
        </a:accent1>
        <a:accent2>
          <a:srgbClr val="5DB8CD"/>
        </a:accent2>
        <a:accent3>
          <a:srgbClr val="FFFFFF"/>
        </a:accent3>
        <a:accent4>
          <a:srgbClr val="505050"/>
        </a:accent4>
        <a:accent5>
          <a:srgbClr val="C6DCBC"/>
        </a:accent5>
        <a:accent6>
          <a:srgbClr val="53A6BA"/>
        </a:accent6>
        <a:hlink>
          <a:srgbClr val="D68B40"/>
        </a:hlink>
        <a:folHlink>
          <a:srgbClr val="D5D17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003366"/>
        </a:dk1>
        <a:lt1>
          <a:srgbClr val="FFFFFF"/>
        </a:lt1>
        <a:dk2>
          <a:srgbClr val="5086C2"/>
        </a:dk2>
        <a:lt2>
          <a:srgbClr val="C0C0C0"/>
        </a:lt2>
        <a:accent1>
          <a:srgbClr val="DE8848"/>
        </a:accent1>
        <a:accent2>
          <a:srgbClr val="85BA54"/>
        </a:accent2>
        <a:accent3>
          <a:srgbClr val="FFFFFF"/>
        </a:accent3>
        <a:accent4>
          <a:srgbClr val="002A56"/>
        </a:accent4>
        <a:accent5>
          <a:srgbClr val="ECC3B1"/>
        </a:accent5>
        <a:accent6>
          <a:srgbClr val="78A84B"/>
        </a:accent6>
        <a:hlink>
          <a:srgbClr val="4C59D2"/>
        </a:hlink>
        <a:folHlink>
          <a:srgbClr val="A0B5C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157</TotalTime>
  <Words>127</Words>
  <Application>Microsoft Office PowerPoint</Application>
  <PresentationFormat>On-screen Show (4:3)</PresentationFormat>
  <Paragraphs>20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Wingdings</vt:lpstr>
      <vt:lpstr>B Mitra</vt:lpstr>
      <vt:lpstr>Cambria</vt:lpstr>
      <vt:lpstr>Verdana</vt:lpstr>
      <vt:lpstr>Times New Roman</vt:lpstr>
      <vt:lpstr>Calibri</vt:lpstr>
      <vt:lpstr>STU2013 Theme</vt:lpstr>
      <vt:lpstr>عنوان مقاله</vt:lpstr>
      <vt:lpstr>عنوان زیر بخش</vt:lpstr>
      <vt:lpstr>عنوان</vt:lpstr>
      <vt:lpstr>عنوان</vt:lpstr>
    </vt:vector>
  </TitlesOfParts>
  <Company>VFERI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Hadi Dashtaki Hesari</dc:creator>
  <cp:lastModifiedBy>H Rahimi</cp:lastModifiedBy>
  <cp:revision>29</cp:revision>
  <dcterms:created xsi:type="dcterms:W3CDTF">2013-02-03T05:35:45Z</dcterms:created>
  <dcterms:modified xsi:type="dcterms:W3CDTF">2026-09-27T15:43:51Z</dcterms:modified>
</cp:coreProperties>
</file>