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30275213" cy="42803763"/>
  <p:notesSz cx="6834188" cy="9979025"/>
  <p:defaultTextStyle>
    <a:defPPr>
      <a:defRPr lang="ar-SA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418" autoAdjust="0"/>
    <p:restoredTop sz="86424" autoAdjust="0"/>
  </p:normalViewPr>
  <p:slideViewPr>
    <p:cSldViewPr>
      <p:cViewPr>
        <p:scale>
          <a:sx n="20" d="100"/>
          <a:sy n="20" d="100"/>
        </p:scale>
        <p:origin x="732" y="-2646"/>
      </p:cViewPr>
      <p:guideLst>
        <p:guide orient="horz" pos="13482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125" y="13296900"/>
            <a:ext cx="25734963" cy="9175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38" y="24255413"/>
            <a:ext cx="21191537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3C11E-B89A-4260-9D78-B261FF9482D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E1830-C400-42C6-97B6-DE0F8F0612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775" y="27505025"/>
            <a:ext cx="25734963" cy="8501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775" y="18141950"/>
            <a:ext cx="25734963" cy="93630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301AA-7154-4050-A18F-A706252C96C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75" y="9986963"/>
            <a:ext cx="13546138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13013" y="9986963"/>
            <a:ext cx="13547725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F3B53-6C25-4489-BF83-1C946AC6538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475" y="9580563"/>
            <a:ext cx="13376275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475" y="13574713"/>
            <a:ext cx="13376275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700" y="9580563"/>
            <a:ext cx="13381038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700" y="13574713"/>
            <a:ext cx="13381038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9EF8E-0DCA-4CF4-A02A-C033F907FAE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6536C-B957-4D38-8F69-839DE673281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3F265-8BE1-4A34-80E5-CC3F639063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1704975"/>
            <a:ext cx="9959975" cy="72517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400" y="1704975"/>
            <a:ext cx="16924338" cy="36531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475" y="8956675"/>
            <a:ext cx="9959975" cy="2927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FF4F6-FD82-435C-A018-0850D404CD9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075" y="29962475"/>
            <a:ext cx="18165763" cy="35369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075" y="3824288"/>
            <a:ext cx="18165763" cy="25682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075" y="33499425"/>
            <a:ext cx="18165763" cy="50244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358D1-B9C5-485E-9D58-2E93391EEC7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C67E8-ECE4-4860-96BB-4D687CBFAD3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0363" y="1714500"/>
            <a:ext cx="6810375" cy="3652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75" y="1714500"/>
            <a:ext cx="20283488" cy="3652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BC01C-59D9-4D83-88D2-510CC426E09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4500"/>
            <a:ext cx="27246263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6963"/>
            <a:ext cx="27246263" cy="282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697950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r" rtl="1">
              <a:defRPr sz="6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150" y="38979475"/>
            <a:ext cx="9586913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rtl="1">
              <a:defRPr sz="6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14475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l" rtl="1">
              <a:defRPr sz="6400" smtClean="0"/>
            </a:lvl1pPr>
          </a:lstStyle>
          <a:p>
            <a:pPr>
              <a:defRPr/>
            </a:pPr>
            <a:fld id="{023A9080-F25E-488B-A1AD-A961853B8C1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2pPr>
      <a:lvl3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3pPr>
      <a:lvl4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4pPr>
      <a:lvl5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5pPr>
      <a:lvl6pPr marL="4572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6pPr>
      <a:lvl7pPr marL="9144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565275" indent="-15652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r" defTabSz="4175125" rtl="1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  <a:cs typeface="+mn-cs"/>
        </a:defRPr>
      </a:lvl2pPr>
      <a:lvl3pPr marL="5219700" indent="-10445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cs typeface="+mn-cs"/>
        </a:defRPr>
      </a:lvl3pPr>
      <a:lvl4pPr marL="7307263" indent="-1042988" algn="r" defTabSz="4175125" rtl="1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  <a:cs typeface="+mn-cs"/>
        </a:defRPr>
      </a:lvl4pPr>
      <a:lvl5pPr marL="9396413" indent="-1044575" algn="r" defTabSz="4175125" rtl="1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5pPr>
      <a:lvl6pPr marL="98536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6pPr>
      <a:lvl7pPr marL="103108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7pPr>
      <a:lvl8pPr marL="107680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8pPr>
      <a:lvl9pPr marL="112252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746125" y="752475"/>
            <a:ext cx="28819475" cy="413004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36600" y="752475"/>
            <a:ext cx="28841700" cy="3876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2" name="Text Box 23"/>
          <p:cNvSpPr txBox="1">
            <a:spLocks noChangeArrowheads="1"/>
          </p:cNvSpPr>
          <p:nvPr/>
        </p:nvSpPr>
        <p:spPr bwMode="auto">
          <a:xfrm>
            <a:off x="4621213" y="2657475"/>
            <a:ext cx="195072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4389438"/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First author</a:t>
            </a:r>
            <a:r>
              <a:rPr lang="en-US" sz="3500" b="1" baseline="30000" dirty="0">
                <a:latin typeface="Cambria" panose="02040503050406030204" pitchFamily="18" charset="0"/>
                <a:cs typeface="Times New Roman" pitchFamily="18" charset="0"/>
              </a:rPr>
              <a:t>1</a:t>
            </a:r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,</a:t>
            </a:r>
            <a:r>
              <a:rPr lang="en-US" sz="3500" b="1" i="1" dirty="0"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Second author</a:t>
            </a:r>
            <a:r>
              <a:rPr lang="en-US" sz="3500" b="1" baseline="30000" dirty="0">
                <a:latin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 and Third author</a:t>
            </a:r>
            <a:r>
              <a:rPr lang="en-US" sz="3500" b="1" baseline="30000" dirty="0">
                <a:latin typeface="Cambria" panose="02040503050406030204" pitchFamily="18" charset="0"/>
                <a:cs typeface="Times New Roman" pitchFamily="18" charset="0"/>
              </a:rPr>
              <a:t>3</a:t>
            </a:r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 (Cambria bold 35 </a:t>
            </a:r>
            <a:r>
              <a:rPr lang="en-US" sz="3500" b="1" dirty="0" err="1">
                <a:latin typeface="Cambria" panose="02040503050406030204" pitchFamily="18" charset="0"/>
                <a:cs typeface="Times New Roman" pitchFamily="18" charset="0"/>
              </a:rPr>
              <a:t>pt</a:t>
            </a:r>
            <a:r>
              <a:rPr lang="en-US" sz="3500" b="1" dirty="0">
                <a:latin typeface="Cambria" panose="02040503050406030204" pitchFamily="18" charset="0"/>
                <a:cs typeface="Times New Roman" pitchFamily="18" charset="0"/>
              </a:rPr>
              <a:t>)</a:t>
            </a:r>
          </a:p>
          <a:p>
            <a:pPr defTabSz="4389438"/>
            <a:r>
              <a:rPr lang="en-US" sz="3500" baseline="30000" dirty="0">
                <a:latin typeface="Cambria" panose="02040503050406030204" pitchFamily="18" charset="0"/>
                <a:cs typeface="Times New Roman" pitchFamily="18" charset="0"/>
              </a:rPr>
              <a:t>1</a:t>
            </a:r>
            <a:r>
              <a:rPr lang="en-US" sz="3500" dirty="0">
                <a:latin typeface="Cambria" panose="02040503050406030204" pitchFamily="18" charset="0"/>
                <a:cs typeface="Times New Roman" pitchFamily="18" charset="0"/>
              </a:rPr>
              <a:t>First affiliation; </a:t>
            </a:r>
            <a:r>
              <a:rPr lang="en-US" sz="3500" baseline="30000" dirty="0">
                <a:latin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3500" dirty="0">
                <a:latin typeface="Cambria" panose="02040503050406030204" pitchFamily="18" charset="0"/>
                <a:cs typeface="Times New Roman" pitchFamily="18" charset="0"/>
              </a:rPr>
              <a:t>Second affiliation; … (Cambria 35 </a:t>
            </a:r>
            <a:r>
              <a:rPr lang="en-US" sz="3500" dirty="0" err="1">
                <a:latin typeface="Cambria" panose="02040503050406030204" pitchFamily="18" charset="0"/>
                <a:cs typeface="Times New Roman" pitchFamily="18" charset="0"/>
              </a:rPr>
              <a:t>pt</a:t>
            </a:r>
            <a:r>
              <a:rPr lang="en-US" sz="3500" dirty="0">
                <a:latin typeface="Cambria" panose="02040503050406030204" pitchFamily="18" charset="0"/>
                <a:cs typeface="Times New Roman" pitchFamily="18" charset="0"/>
              </a:rPr>
              <a:t>)</a:t>
            </a:r>
          </a:p>
          <a:p>
            <a:pPr defTabSz="4389438"/>
            <a:r>
              <a:rPr lang="en-US" sz="3500" dirty="0">
                <a:latin typeface="Cambria" panose="02040503050406030204" pitchFamily="18" charset="0"/>
                <a:cs typeface="Times New Roman" pitchFamily="18" charset="0"/>
              </a:rPr>
              <a:t> email address of corresponding author (Cambria</a:t>
            </a:r>
            <a:r>
              <a:rPr lang="en-US" sz="3600" dirty="0">
                <a:latin typeface="Cambria" panose="02040503050406030204" pitchFamily="18" charset="0"/>
                <a:cs typeface="Times New Roman" pitchFamily="18" charset="0"/>
              </a:rPr>
              <a:t> 35 </a:t>
            </a:r>
            <a:r>
              <a:rPr lang="en-US" sz="3600" dirty="0" err="1">
                <a:latin typeface="Cambria" panose="02040503050406030204" pitchFamily="18" charset="0"/>
                <a:cs typeface="Times New Roman" pitchFamily="18" charset="0"/>
              </a:rPr>
              <a:t>pt</a:t>
            </a:r>
            <a:r>
              <a:rPr lang="en-US" sz="3600" dirty="0">
                <a:latin typeface="Cambria" panose="02040503050406030204" pitchFamily="18" charset="0"/>
                <a:cs typeface="Times New Roman" pitchFamily="18" charset="0"/>
              </a:rPr>
              <a:t>)</a:t>
            </a:r>
            <a:endParaRPr lang="en-US" sz="3500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2053" name="Text Box 24"/>
          <p:cNvSpPr txBox="1">
            <a:spLocks noChangeArrowheads="1"/>
          </p:cNvSpPr>
          <p:nvPr/>
        </p:nvSpPr>
        <p:spPr bwMode="auto">
          <a:xfrm>
            <a:off x="20423981" y="40924163"/>
            <a:ext cx="8963025" cy="769937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1254" tIns="45617" rIns="91254" bIns="45617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Paper ID: ICICE-XXXX</a:t>
            </a:r>
          </a:p>
        </p:txBody>
      </p:sp>
      <p:sp>
        <p:nvSpPr>
          <p:cNvPr id="2054" name="AutoShape 26"/>
          <p:cNvSpPr>
            <a:spLocks noChangeArrowheads="1"/>
          </p:cNvSpPr>
          <p:nvPr/>
        </p:nvSpPr>
        <p:spPr bwMode="auto">
          <a:xfrm>
            <a:off x="3935413" y="981075"/>
            <a:ext cx="20726400" cy="3352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175125"/>
            <a:endParaRPr lang="en-US" sz="6000"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2055" name="Rectangle 27"/>
          <p:cNvSpPr>
            <a:spLocks noChangeArrowheads="1"/>
          </p:cNvSpPr>
          <p:nvPr/>
        </p:nvSpPr>
        <p:spPr bwMode="auto">
          <a:xfrm>
            <a:off x="4697413" y="1411288"/>
            <a:ext cx="19278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175125"/>
            <a:r>
              <a:rPr lang="en-US" sz="6000" b="1" dirty="0">
                <a:latin typeface="Cambria" panose="02040503050406030204" pitchFamily="18" charset="0"/>
                <a:cs typeface="Times New Roman" pitchFamily="18" charset="0"/>
              </a:rPr>
              <a:t>Title of Paper (Cambria Bold 60 </a:t>
            </a:r>
            <a:r>
              <a:rPr lang="en-US" sz="6000" b="1" dirty="0" err="1">
                <a:latin typeface="Cambria" panose="02040503050406030204" pitchFamily="18" charset="0"/>
                <a:cs typeface="Times New Roman" pitchFamily="18" charset="0"/>
              </a:rPr>
              <a:t>pt</a:t>
            </a:r>
            <a:r>
              <a:rPr lang="en-US" sz="6000" b="1" dirty="0">
                <a:latin typeface="Cambria" panose="02040503050406030204" pitchFamily="18" charset="0"/>
                <a:cs typeface="Times New Roman" pitchFamily="18" charset="0"/>
              </a:rPr>
              <a:t>)</a:t>
            </a:r>
            <a:r>
              <a:rPr lang="en-US" sz="6000" dirty="0">
                <a:latin typeface="Cambria" panose="02040503050406030204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056" name="Text Box 24"/>
          <p:cNvSpPr txBox="1">
            <a:spLocks noChangeArrowheads="1"/>
          </p:cNvSpPr>
          <p:nvPr/>
        </p:nvSpPr>
        <p:spPr bwMode="auto">
          <a:xfrm>
            <a:off x="1039813" y="40924163"/>
            <a:ext cx="19115087" cy="76923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 lIns="91254" tIns="45617" rIns="91254" bIns="45617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  <a:r>
              <a:rPr lang="en-US" sz="4400" b="1" baseline="30000" dirty="0">
                <a:solidFill>
                  <a:srgbClr val="F8F8F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International Conference on Internal Combustion Engines</a:t>
            </a:r>
          </a:p>
        </p:txBody>
      </p:sp>
      <p:pic>
        <p:nvPicPr>
          <p:cNvPr id="2057" name="Picture 11" descr="LOGO_ICIC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9813" y="1055688"/>
            <a:ext cx="27432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LOGO_ISE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186606" y="1011395"/>
            <a:ext cx="1828800" cy="157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B9458F-2A62-764C-698F-11F6FEEB17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53206" y="2550001"/>
            <a:ext cx="3017520" cy="20116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175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175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Cambria</vt:lpstr>
      <vt:lpstr>Default Design</vt:lpstr>
      <vt:lpstr>PowerPoint Presentation</vt:lpstr>
    </vt:vector>
  </TitlesOfParts>
  <Company>sharif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Poster-En</dc:title>
  <dc:creator>Hadi Dashtaki Hesari</dc:creator>
  <cp:keywords>ISME 2010</cp:keywords>
  <cp:lastModifiedBy>H Rahimi</cp:lastModifiedBy>
  <cp:revision>19</cp:revision>
  <dcterms:created xsi:type="dcterms:W3CDTF">2010-04-28T04:53:06Z</dcterms:created>
  <dcterms:modified xsi:type="dcterms:W3CDTF">2026-09-27T15:44:01Z</dcterms:modified>
</cp:coreProperties>
</file>