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</p:sldIdLst>
  <p:sldSz cx="30275213" cy="42803763"/>
  <p:notesSz cx="6954838" cy="9309100"/>
  <p:defaultTextStyle>
    <a:defPPr>
      <a:defRPr lang="ar-SA"/>
    </a:defPPr>
    <a:lvl1pPr algn="r" rtl="1" fontAlgn="base">
      <a:spcBef>
        <a:spcPct val="0"/>
      </a:spcBef>
      <a:spcAft>
        <a:spcPct val="0"/>
      </a:spcAft>
      <a:defRPr sz="8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sz="8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sz="8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sz="8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sz="8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sz="8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sz="8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sz="8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sz="8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3482">
          <p15:clr>
            <a:srgbClr val="A4A3A4"/>
          </p15:clr>
        </p15:guide>
        <p15:guide id="2" pos="953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65418" autoAdjust="0"/>
    <p:restoredTop sz="86424" autoAdjust="0"/>
  </p:normalViewPr>
  <p:slideViewPr>
    <p:cSldViewPr>
      <p:cViewPr>
        <p:scale>
          <a:sx n="20" d="100"/>
          <a:sy n="20" d="100"/>
        </p:scale>
        <p:origin x="732" y="12"/>
      </p:cViewPr>
      <p:guideLst>
        <p:guide orient="horz" pos="13482"/>
        <p:guide pos="953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70125" y="13296900"/>
            <a:ext cx="25734963" cy="91757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41838" y="24255413"/>
            <a:ext cx="21191537" cy="10939462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220EB5-7D80-44D6-913F-4B0FE24C6CBF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A5D8AF-E67E-4B1A-8879-7AC18A1F5B9B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90775" y="27505025"/>
            <a:ext cx="25734963" cy="850106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390775" y="18141950"/>
            <a:ext cx="25734963" cy="93630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71C8FD-D5B9-4DF1-BE0B-47440431A53B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14475" y="9986963"/>
            <a:ext cx="13546138" cy="282495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13013" y="9986963"/>
            <a:ext cx="13547725" cy="282495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80BBCA-65AD-4AB4-872B-EBC7172D79AB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14475" y="9580563"/>
            <a:ext cx="13376275" cy="39941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14475" y="13574713"/>
            <a:ext cx="13376275" cy="246618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379700" y="9580563"/>
            <a:ext cx="13381038" cy="39941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379700" y="13574713"/>
            <a:ext cx="13381038" cy="246618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B5FC04-B7E3-4FC0-9C7D-FAEED9D5509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A86B26-5ABB-4F95-98A1-040DE33A1C8B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78E426-E7AE-400D-8FAF-39A7DCDD7481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4475" y="1704975"/>
            <a:ext cx="9959975" cy="72517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36400" y="1704975"/>
            <a:ext cx="16924338" cy="365315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14475" y="8956675"/>
            <a:ext cx="9959975" cy="292798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3A6D22-F962-4D3E-B8F6-EA9EF32FFFA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34075" y="29962475"/>
            <a:ext cx="18165763" cy="35369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934075" y="3824288"/>
            <a:ext cx="18165763" cy="256825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34075" y="33499425"/>
            <a:ext cx="18165763" cy="502443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A1A1C1-3FBC-49BE-9DC4-554ECBC78550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DF1D0B-8598-40EA-ADDB-7FB3AF35616D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950363" y="1714500"/>
            <a:ext cx="6810375" cy="365220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14475" y="1714500"/>
            <a:ext cx="20283488" cy="365220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39A784-9E73-44F0-BBF4-8AA2269184C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514475" y="1714500"/>
            <a:ext cx="27246263" cy="7134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17451" tIns="208726" rIns="417451" bIns="20872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514475" y="9986963"/>
            <a:ext cx="27246263" cy="2824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17451" tIns="208726" rIns="417451" bIns="20872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21697950" y="38979475"/>
            <a:ext cx="7062788" cy="29718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417451" tIns="208726" rIns="417451" bIns="208726" numCol="1" anchor="t" anchorCtr="0" compatLnSpc="1">
            <a:prstTxWarp prst="textNoShape">
              <a:avLst/>
            </a:prstTxWarp>
          </a:bodyPr>
          <a:lstStyle>
            <a:lvl1pPr>
              <a:defRPr sz="6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0344150" y="38979475"/>
            <a:ext cx="9586913" cy="29718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417451" tIns="208726" rIns="417451" bIns="208726" numCol="1" anchor="t" anchorCtr="0" compatLnSpc="1">
            <a:prstTxWarp prst="textNoShape">
              <a:avLst/>
            </a:prstTxWarp>
          </a:bodyPr>
          <a:lstStyle>
            <a:lvl1pPr algn="ctr">
              <a:defRPr sz="6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514475" y="38979475"/>
            <a:ext cx="7062788" cy="29718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417451" tIns="208726" rIns="417451" bIns="208726" numCol="1" anchor="t" anchorCtr="0" compatLnSpc="1">
            <a:prstTxWarp prst="textNoShape">
              <a:avLst/>
            </a:prstTxWarp>
          </a:bodyPr>
          <a:lstStyle>
            <a:lvl1pPr algn="l">
              <a:defRPr sz="6400"/>
            </a:lvl1pPr>
          </a:lstStyle>
          <a:p>
            <a:pPr>
              <a:defRPr/>
            </a:pPr>
            <a:fld id="{0627B24A-D0F7-4785-B799-57626023B546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175125" rtl="1" eaLnBrk="0" fontAlgn="base" hangingPunct="0">
        <a:spcBef>
          <a:spcPct val="0"/>
        </a:spcBef>
        <a:spcAft>
          <a:spcPct val="0"/>
        </a:spcAft>
        <a:defRPr sz="20100">
          <a:solidFill>
            <a:schemeClr val="tx2"/>
          </a:solidFill>
          <a:latin typeface="+mj-lt"/>
          <a:ea typeface="+mj-ea"/>
          <a:cs typeface="+mj-cs"/>
        </a:defRPr>
      </a:lvl1pPr>
      <a:lvl2pPr algn="ctr" defTabSz="4175125" rtl="1" eaLnBrk="0" fontAlgn="base" hangingPunct="0">
        <a:spcBef>
          <a:spcPct val="0"/>
        </a:spcBef>
        <a:spcAft>
          <a:spcPct val="0"/>
        </a:spcAft>
        <a:defRPr sz="20100">
          <a:solidFill>
            <a:schemeClr val="tx2"/>
          </a:solidFill>
          <a:latin typeface="Arial" charset="0"/>
          <a:cs typeface="Arial" charset="0"/>
        </a:defRPr>
      </a:lvl2pPr>
      <a:lvl3pPr algn="ctr" defTabSz="4175125" rtl="1" eaLnBrk="0" fontAlgn="base" hangingPunct="0">
        <a:spcBef>
          <a:spcPct val="0"/>
        </a:spcBef>
        <a:spcAft>
          <a:spcPct val="0"/>
        </a:spcAft>
        <a:defRPr sz="20100">
          <a:solidFill>
            <a:schemeClr val="tx2"/>
          </a:solidFill>
          <a:latin typeface="Arial" charset="0"/>
          <a:cs typeface="Arial" charset="0"/>
        </a:defRPr>
      </a:lvl3pPr>
      <a:lvl4pPr algn="ctr" defTabSz="4175125" rtl="1" eaLnBrk="0" fontAlgn="base" hangingPunct="0">
        <a:spcBef>
          <a:spcPct val="0"/>
        </a:spcBef>
        <a:spcAft>
          <a:spcPct val="0"/>
        </a:spcAft>
        <a:defRPr sz="20100">
          <a:solidFill>
            <a:schemeClr val="tx2"/>
          </a:solidFill>
          <a:latin typeface="Arial" charset="0"/>
          <a:cs typeface="Arial" charset="0"/>
        </a:defRPr>
      </a:lvl4pPr>
      <a:lvl5pPr algn="ctr" defTabSz="4175125" rtl="1" eaLnBrk="0" fontAlgn="base" hangingPunct="0">
        <a:spcBef>
          <a:spcPct val="0"/>
        </a:spcBef>
        <a:spcAft>
          <a:spcPct val="0"/>
        </a:spcAft>
        <a:defRPr sz="20100">
          <a:solidFill>
            <a:schemeClr val="tx2"/>
          </a:solidFill>
          <a:latin typeface="Arial" charset="0"/>
          <a:cs typeface="Arial" charset="0"/>
        </a:defRPr>
      </a:lvl5pPr>
      <a:lvl6pPr marL="457200" algn="ctr" defTabSz="4175125" rtl="1" fontAlgn="base">
        <a:spcBef>
          <a:spcPct val="0"/>
        </a:spcBef>
        <a:spcAft>
          <a:spcPct val="0"/>
        </a:spcAft>
        <a:defRPr sz="20100">
          <a:solidFill>
            <a:schemeClr val="tx2"/>
          </a:solidFill>
          <a:latin typeface="Arial" charset="0"/>
          <a:cs typeface="Arial" charset="0"/>
        </a:defRPr>
      </a:lvl6pPr>
      <a:lvl7pPr marL="914400" algn="ctr" defTabSz="4175125" rtl="1" fontAlgn="base">
        <a:spcBef>
          <a:spcPct val="0"/>
        </a:spcBef>
        <a:spcAft>
          <a:spcPct val="0"/>
        </a:spcAft>
        <a:defRPr sz="20100">
          <a:solidFill>
            <a:schemeClr val="tx2"/>
          </a:solidFill>
          <a:latin typeface="Arial" charset="0"/>
          <a:cs typeface="Arial" charset="0"/>
        </a:defRPr>
      </a:lvl7pPr>
      <a:lvl8pPr marL="1371600" algn="ctr" defTabSz="4175125" rtl="1" fontAlgn="base">
        <a:spcBef>
          <a:spcPct val="0"/>
        </a:spcBef>
        <a:spcAft>
          <a:spcPct val="0"/>
        </a:spcAft>
        <a:defRPr sz="20100">
          <a:solidFill>
            <a:schemeClr val="tx2"/>
          </a:solidFill>
          <a:latin typeface="Arial" charset="0"/>
          <a:cs typeface="Arial" charset="0"/>
        </a:defRPr>
      </a:lvl8pPr>
      <a:lvl9pPr marL="1828800" algn="ctr" defTabSz="4175125" rtl="1" fontAlgn="base">
        <a:spcBef>
          <a:spcPct val="0"/>
        </a:spcBef>
        <a:spcAft>
          <a:spcPct val="0"/>
        </a:spcAft>
        <a:defRPr sz="201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1565275" indent="-1565275" algn="r" defTabSz="4175125" rtl="1" eaLnBrk="0" fontAlgn="base" hangingPunct="0">
        <a:spcBef>
          <a:spcPct val="20000"/>
        </a:spcBef>
        <a:spcAft>
          <a:spcPct val="0"/>
        </a:spcAft>
        <a:buChar char="•"/>
        <a:defRPr sz="14600">
          <a:solidFill>
            <a:schemeClr val="tx1"/>
          </a:solidFill>
          <a:latin typeface="+mn-lt"/>
          <a:ea typeface="+mn-ea"/>
          <a:cs typeface="+mn-cs"/>
        </a:defRPr>
      </a:lvl1pPr>
      <a:lvl2pPr marL="3392488" indent="-1304925" algn="r" defTabSz="4175125" rtl="1" eaLnBrk="0" fontAlgn="base" hangingPunct="0">
        <a:spcBef>
          <a:spcPct val="20000"/>
        </a:spcBef>
        <a:spcAft>
          <a:spcPct val="0"/>
        </a:spcAft>
        <a:buChar char="–"/>
        <a:defRPr sz="12800">
          <a:solidFill>
            <a:schemeClr val="tx1"/>
          </a:solidFill>
          <a:latin typeface="+mn-lt"/>
          <a:cs typeface="+mn-cs"/>
        </a:defRPr>
      </a:lvl2pPr>
      <a:lvl3pPr marL="5219700" indent="-1044575" algn="r" defTabSz="4175125" rtl="1" eaLnBrk="0" fontAlgn="base" hangingPunct="0">
        <a:spcBef>
          <a:spcPct val="20000"/>
        </a:spcBef>
        <a:spcAft>
          <a:spcPct val="0"/>
        </a:spcAft>
        <a:buChar char="•"/>
        <a:defRPr sz="11000">
          <a:solidFill>
            <a:schemeClr val="tx1"/>
          </a:solidFill>
          <a:latin typeface="+mn-lt"/>
          <a:cs typeface="+mn-cs"/>
        </a:defRPr>
      </a:lvl3pPr>
      <a:lvl4pPr marL="7307263" indent="-1042988" algn="r" defTabSz="4175125" rtl="1" eaLnBrk="0" fontAlgn="base" hangingPunct="0">
        <a:spcBef>
          <a:spcPct val="20000"/>
        </a:spcBef>
        <a:spcAft>
          <a:spcPct val="0"/>
        </a:spcAft>
        <a:buChar char="–"/>
        <a:defRPr sz="9100">
          <a:solidFill>
            <a:schemeClr val="tx1"/>
          </a:solidFill>
          <a:latin typeface="+mn-lt"/>
          <a:cs typeface="+mn-cs"/>
        </a:defRPr>
      </a:lvl4pPr>
      <a:lvl5pPr marL="9396413" indent="-1044575" algn="r" defTabSz="4175125" rtl="1" eaLnBrk="0" fontAlgn="base" hangingPunct="0">
        <a:spcBef>
          <a:spcPct val="20000"/>
        </a:spcBef>
        <a:spcAft>
          <a:spcPct val="0"/>
        </a:spcAft>
        <a:buChar char="»"/>
        <a:defRPr sz="9100">
          <a:solidFill>
            <a:schemeClr val="tx1"/>
          </a:solidFill>
          <a:latin typeface="+mn-lt"/>
          <a:cs typeface="+mn-cs"/>
        </a:defRPr>
      </a:lvl5pPr>
      <a:lvl6pPr marL="9853613" indent="-1044575" algn="r" defTabSz="4175125" rtl="1" fontAlgn="base">
        <a:spcBef>
          <a:spcPct val="20000"/>
        </a:spcBef>
        <a:spcAft>
          <a:spcPct val="0"/>
        </a:spcAft>
        <a:buChar char="»"/>
        <a:defRPr sz="9100">
          <a:solidFill>
            <a:schemeClr val="tx1"/>
          </a:solidFill>
          <a:latin typeface="+mn-lt"/>
          <a:cs typeface="+mn-cs"/>
        </a:defRPr>
      </a:lvl6pPr>
      <a:lvl7pPr marL="10310813" indent="-1044575" algn="r" defTabSz="4175125" rtl="1" fontAlgn="base">
        <a:spcBef>
          <a:spcPct val="20000"/>
        </a:spcBef>
        <a:spcAft>
          <a:spcPct val="0"/>
        </a:spcAft>
        <a:buChar char="»"/>
        <a:defRPr sz="9100">
          <a:solidFill>
            <a:schemeClr val="tx1"/>
          </a:solidFill>
          <a:latin typeface="+mn-lt"/>
          <a:cs typeface="+mn-cs"/>
        </a:defRPr>
      </a:lvl7pPr>
      <a:lvl8pPr marL="10768013" indent="-1044575" algn="r" defTabSz="4175125" rtl="1" fontAlgn="base">
        <a:spcBef>
          <a:spcPct val="20000"/>
        </a:spcBef>
        <a:spcAft>
          <a:spcPct val="0"/>
        </a:spcAft>
        <a:buChar char="»"/>
        <a:defRPr sz="9100">
          <a:solidFill>
            <a:schemeClr val="tx1"/>
          </a:solidFill>
          <a:latin typeface="+mn-lt"/>
          <a:cs typeface="+mn-cs"/>
        </a:defRPr>
      </a:lvl8pPr>
      <a:lvl9pPr marL="11225213" indent="-1044575" algn="r" defTabSz="4175125" rtl="1" fontAlgn="base">
        <a:spcBef>
          <a:spcPct val="20000"/>
        </a:spcBef>
        <a:spcAft>
          <a:spcPct val="0"/>
        </a:spcAft>
        <a:buChar char="»"/>
        <a:defRPr sz="91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5"/>
          <p:cNvSpPr>
            <a:spLocks noChangeArrowheads="1"/>
          </p:cNvSpPr>
          <p:nvPr/>
        </p:nvSpPr>
        <p:spPr bwMode="auto">
          <a:xfrm>
            <a:off x="746125" y="752475"/>
            <a:ext cx="28819475" cy="41300400"/>
          </a:xfrm>
          <a:prstGeom prst="rect">
            <a:avLst/>
          </a:prstGeom>
          <a:noFill/>
          <a:ln w="57150" cmpd="thinThick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mbria" panose="02040503050406030204" pitchFamily="18" charset="0"/>
            </a:endParaRPr>
          </a:p>
        </p:txBody>
      </p:sp>
      <p:sp>
        <p:nvSpPr>
          <p:cNvPr id="2051" name="Rectangle 6"/>
          <p:cNvSpPr>
            <a:spLocks noChangeArrowheads="1"/>
          </p:cNvSpPr>
          <p:nvPr/>
        </p:nvSpPr>
        <p:spPr bwMode="auto">
          <a:xfrm>
            <a:off x="736600" y="752475"/>
            <a:ext cx="28841700" cy="502920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mbria" panose="02040503050406030204" pitchFamily="18" charset="0"/>
            </a:endParaRPr>
          </a:p>
        </p:txBody>
      </p:sp>
      <p:sp>
        <p:nvSpPr>
          <p:cNvPr id="2052" name="Text Box 23"/>
          <p:cNvSpPr txBox="1">
            <a:spLocks noChangeArrowheads="1"/>
          </p:cNvSpPr>
          <p:nvPr/>
        </p:nvSpPr>
        <p:spPr bwMode="auto">
          <a:xfrm>
            <a:off x="6373813" y="3494088"/>
            <a:ext cx="18880137" cy="1601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 defTabSz="4389438"/>
            <a:r>
              <a:rPr lang="ar-SA" sz="3500" b="1" dirty="0">
                <a:latin typeface="Cambria" panose="02040503050406030204" pitchFamily="18" charset="0"/>
                <a:cs typeface="B Mitra" pitchFamily="2" charset="-78"/>
              </a:rPr>
              <a:t>نويسنده اول</a:t>
            </a:r>
            <a:r>
              <a:rPr lang="ar-SA" sz="3500" b="1" baseline="30000" dirty="0">
                <a:latin typeface="Cambria" panose="02040503050406030204" pitchFamily="18" charset="0"/>
                <a:cs typeface="B Mitra" pitchFamily="2" charset="-78"/>
              </a:rPr>
              <a:t>1</a:t>
            </a:r>
            <a:r>
              <a:rPr lang="ar-SA" sz="3500" b="1" dirty="0">
                <a:latin typeface="Cambria" panose="02040503050406030204" pitchFamily="18" charset="0"/>
                <a:cs typeface="B Mitra" pitchFamily="2" charset="-78"/>
              </a:rPr>
              <a:t>، نويسنده دوم</a:t>
            </a:r>
            <a:r>
              <a:rPr lang="ar-SA" sz="3500" b="1" baseline="30000" dirty="0">
                <a:latin typeface="Cambria" panose="02040503050406030204" pitchFamily="18" charset="0"/>
                <a:cs typeface="B Mitra" pitchFamily="2" charset="-78"/>
              </a:rPr>
              <a:t>2</a:t>
            </a:r>
            <a:r>
              <a:rPr lang="ar-SA" sz="3500" b="1" dirty="0">
                <a:latin typeface="Cambria" panose="02040503050406030204" pitchFamily="18" charset="0"/>
                <a:cs typeface="B Mitra" pitchFamily="2" charset="-78"/>
              </a:rPr>
              <a:t> و ساير نويسندگان</a:t>
            </a:r>
            <a:r>
              <a:rPr lang="ar-SA" sz="3500" b="1" baseline="30000" dirty="0">
                <a:latin typeface="Cambria" panose="02040503050406030204" pitchFamily="18" charset="0"/>
                <a:cs typeface="B Mitra" pitchFamily="2" charset="-78"/>
              </a:rPr>
              <a:t>3</a:t>
            </a:r>
            <a:r>
              <a:rPr lang="ar-SA" sz="3500" b="1" dirty="0">
                <a:latin typeface="Cambria" panose="02040503050406030204" pitchFamily="18" charset="0"/>
                <a:cs typeface="B Mitra" pitchFamily="2" charset="-78"/>
              </a:rPr>
              <a:t> (</a:t>
            </a:r>
            <a:r>
              <a:rPr lang="fa-IR" sz="3500" b="1" dirty="0">
                <a:latin typeface="Cambria" panose="02040503050406030204" pitchFamily="18" charset="0"/>
                <a:cs typeface="B Mitra" pitchFamily="2" charset="-78"/>
              </a:rPr>
              <a:t>قلم بمیترا با </a:t>
            </a:r>
            <a:r>
              <a:rPr lang="ar-SA" sz="3500" b="1" dirty="0">
                <a:latin typeface="Cambria" panose="02040503050406030204" pitchFamily="18" charset="0"/>
                <a:cs typeface="B Mitra" pitchFamily="2" charset="-78"/>
              </a:rPr>
              <a:t>اندازه </a:t>
            </a:r>
            <a:r>
              <a:rPr lang="fa-IR" sz="3500" b="1" dirty="0">
                <a:latin typeface="Cambria" panose="02040503050406030204" pitchFamily="18" charset="0"/>
                <a:cs typeface="B Mitra" pitchFamily="2" charset="-78"/>
              </a:rPr>
              <a:t>35</a:t>
            </a:r>
            <a:r>
              <a:rPr lang="ar-SA" sz="3500" b="1" dirty="0">
                <a:latin typeface="Cambria" panose="02040503050406030204" pitchFamily="18" charset="0"/>
                <a:cs typeface="B Mitra" pitchFamily="2" charset="-78"/>
              </a:rPr>
              <a:t>)</a:t>
            </a:r>
            <a:endParaRPr lang="fa-IR" sz="3500" b="1" dirty="0">
              <a:latin typeface="Cambria" panose="02040503050406030204" pitchFamily="18" charset="0"/>
              <a:cs typeface="B Mitra" pitchFamily="2" charset="-78"/>
            </a:endParaRPr>
          </a:p>
          <a:p>
            <a:pPr algn="ctr" defTabSz="4389438"/>
            <a:r>
              <a:rPr lang="ar-SA" sz="3500" baseline="30000" dirty="0">
                <a:latin typeface="Cambria" panose="02040503050406030204" pitchFamily="18" charset="0"/>
                <a:cs typeface="B Mitra" pitchFamily="2" charset="-78"/>
              </a:rPr>
              <a:t>1</a:t>
            </a:r>
            <a:r>
              <a:rPr lang="ar-SA" sz="3500" dirty="0">
                <a:latin typeface="Cambria" panose="02040503050406030204" pitchFamily="18" charset="0"/>
                <a:cs typeface="B Mitra" pitchFamily="2" charset="-78"/>
              </a:rPr>
              <a:t>نام موسسه؛ </a:t>
            </a:r>
            <a:r>
              <a:rPr lang="fa-IR" sz="3500" baseline="30000" dirty="0">
                <a:latin typeface="Cambria" panose="02040503050406030204" pitchFamily="18" charset="0"/>
                <a:cs typeface="B Mitra" pitchFamily="2" charset="-78"/>
              </a:rPr>
              <a:t>2</a:t>
            </a:r>
            <a:r>
              <a:rPr lang="ar-SA" sz="3500" dirty="0">
                <a:latin typeface="Cambria" panose="02040503050406030204" pitchFamily="18" charset="0"/>
                <a:cs typeface="B Mitra" pitchFamily="2" charset="-78"/>
              </a:rPr>
              <a:t>نام موسسه؛</a:t>
            </a:r>
            <a:r>
              <a:rPr lang="fa-IR" sz="3500" dirty="0">
                <a:latin typeface="Cambria" panose="02040503050406030204" pitchFamily="18" charset="0"/>
                <a:cs typeface="B Mitra" pitchFamily="2" charset="-78"/>
              </a:rPr>
              <a:t> ... </a:t>
            </a:r>
            <a:r>
              <a:rPr lang="ar-SA" sz="3500" dirty="0">
                <a:latin typeface="Cambria" panose="02040503050406030204" pitchFamily="18" charset="0"/>
                <a:cs typeface="B Mitra" pitchFamily="2" charset="-78"/>
              </a:rPr>
              <a:t>(</a:t>
            </a:r>
            <a:r>
              <a:rPr lang="fa-IR" sz="3500" dirty="0">
                <a:latin typeface="Cambria" panose="02040503050406030204" pitchFamily="18" charset="0"/>
                <a:cs typeface="B Mitra" pitchFamily="2" charset="-78"/>
              </a:rPr>
              <a:t>قلم بمیترا با اندازه 35</a:t>
            </a:r>
            <a:r>
              <a:rPr lang="ar-SA" sz="3500" dirty="0">
                <a:latin typeface="Cambria" panose="02040503050406030204" pitchFamily="18" charset="0"/>
                <a:cs typeface="B Mitra" pitchFamily="2" charset="-78"/>
              </a:rPr>
              <a:t>)</a:t>
            </a:r>
            <a:endParaRPr lang="fa-IR" sz="3500" dirty="0">
              <a:latin typeface="Cambria" panose="02040503050406030204" pitchFamily="18" charset="0"/>
              <a:cs typeface="B Mitra" pitchFamily="2" charset="-78"/>
            </a:endParaRPr>
          </a:p>
          <a:p>
            <a:pPr algn="ctr" defTabSz="4389438"/>
            <a:r>
              <a:rPr lang="ar-SA" sz="3500" dirty="0">
                <a:latin typeface="Cambria" panose="02040503050406030204" pitchFamily="18" charset="0"/>
                <a:cs typeface="B Mitra" pitchFamily="2" charset="-78"/>
              </a:rPr>
              <a:t>آدرس پست الكترونيكي</a:t>
            </a:r>
            <a:r>
              <a:rPr lang="fa-IR" sz="3500" dirty="0">
                <a:latin typeface="Cambria" panose="02040503050406030204" pitchFamily="18" charset="0"/>
                <a:cs typeface="B Mitra" pitchFamily="2" charset="-78"/>
              </a:rPr>
              <a:t> نويسنده مسئول</a:t>
            </a:r>
            <a:r>
              <a:rPr lang="ar-SA" sz="3500" dirty="0">
                <a:latin typeface="Cambria" panose="02040503050406030204" pitchFamily="18" charset="0"/>
                <a:cs typeface="B Mitra" pitchFamily="2" charset="-78"/>
              </a:rPr>
              <a:t> (</a:t>
            </a:r>
            <a:r>
              <a:rPr lang="fa-IR" sz="3500" dirty="0">
                <a:latin typeface="Cambria" panose="02040503050406030204" pitchFamily="18" charset="0"/>
                <a:cs typeface="B Mitra" pitchFamily="2" charset="-78"/>
              </a:rPr>
              <a:t>قلم </a:t>
            </a:r>
            <a:r>
              <a:rPr lang="ar-SA" sz="3500" dirty="0">
                <a:latin typeface="Cambria" panose="02040503050406030204" pitchFamily="18" charset="0"/>
                <a:cs typeface="B Mitra" pitchFamily="2" charset="-78"/>
              </a:rPr>
              <a:t>تايمز</a:t>
            </a:r>
            <a:r>
              <a:rPr lang="fa-IR" sz="3500" dirty="0">
                <a:latin typeface="Cambria" panose="02040503050406030204" pitchFamily="18" charset="0"/>
                <a:cs typeface="B Mitra" pitchFamily="2" charset="-78"/>
              </a:rPr>
              <a:t> با اندازه 30)</a:t>
            </a:r>
            <a:endParaRPr lang="en-US" sz="3500" dirty="0">
              <a:latin typeface="Cambria" panose="02040503050406030204" pitchFamily="18" charset="0"/>
              <a:cs typeface="B Mitra" pitchFamily="2" charset="-78"/>
            </a:endParaRPr>
          </a:p>
        </p:txBody>
      </p:sp>
      <p:sp>
        <p:nvSpPr>
          <p:cNvPr id="2053" name="AutoShape 26"/>
          <p:cNvSpPr>
            <a:spLocks noChangeArrowheads="1"/>
          </p:cNvSpPr>
          <p:nvPr/>
        </p:nvSpPr>
        <p:spPr bwMode="auto">
          <a:xfrm>
            <a:off x="5611813" y="1055688"/>
            <a:ext cx="20269200" cy="4419600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defTabSz="4175125"/>
            <a:endParaRPr lang="fa-IR" sz="8000" b="1">
              <a:latin typeface="Cambria" panose="02040503050406030204" pitchFamily="18" charset="0"/>
              <a:cs typeface="B Nazanin" pitchFamily="2" charset="-78"/>
            </a:endParaRPr>
          </a:p>
          <a:p>
            <a:pPr algn="ctr" defTabSz="4175125"/>
            <a:endParaRPr lang="en-US" sz="6000" b="1">
              <a:latin typeface="Cambria" panose="02040503050406030204" pitchFamily="18" charset="0"/>
              <a:cs typeface="B Nazanin" pitchFamily="2" charset="-78"/>
            </a:endParaRPr>
          </a:p>
        </p:txBody>
      </p:sp>
      <p:sp>
        <p:nvSpPr>
          <p:cNvPr id="2054" name="Rectangle 27"/>
          <p:cNvSpPr>
            <a:spLocks noChangeArrowheads="1"/>
          </p:cNvSpPr>
          <p:nvPr/>
        </p:nvSpPr>
        <p:spPr bwMode="auto">
          <a:xfrm>
            <a:off x="6526213" y="1665288"/>
            <a:ext cx="18289587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4175125"/>
            <a:r>
              <a:rPr lang="fa-IR" sz="6000" b="1" dirty="0">
                <a:latin typeface="Cambria" panose="02040503050406030204" pitchFamily="18" charset="0"/>
                <a:cs typeface="B Mitra" pitchFamily="2" charset="-78"/>
              </a:rPr>
              <a:t>عنوان مقاله (قلم بميترا با </a:t>
            </a:r>
            <a:r>
              <a:rPr lang="ar-SA" sz="6000" b="1" dirty="0">
                <a:latin typeface="Cambria" panose="02040503050406030204" pitchFamily="18" charset="0"/>
                <a:cs typeface="B Mitra" pitchFamily="2" charset="-78"/>
              </a:rPr>
              <a:t>اندازه </a:t>
            </a:r>
            <a:r>
              <a:rPr lang="fa-IR" sz="6000" b="1" dirty="0">
                <a:latin typeface="Cambria" panose="02040503050406030204" pitchFamily="18" charset="0"/>
                <a:cs typeface="B Mitra" pitchFamily="2" charset="-78"/>
              </a:rPr>
              <a:t>60)</a:t>
            </a:r>
          </a:p>
        </p:txBody>
      </p:sp>
      <p:sp>
        <p:nvSpPr>
          <p:cNvPr id="2055" name="Text Box 24"/>
          <p:cNvSpPr txBox="1">
            <a:spLocks noChangeArrowheads="1"/>
          </p:cNvSpPr>
          <p:nvPr/>
        </p:nvSpPr>
        <p:spPr bwMode="auto">
          <a:xfrm>
            <a:off x="20167600" y="40924163"/>
            <a:ext cx="8963025" cy="823912"/>
          </a:xfrm>
          <a:prstGeom prst="rect">
            <a:avLst/>
          </a:prstGeom>
          <a:solidFill>
            <a:srgbClr val="00B0F0"/>
          </a:solidFill>
          <a:ln w="9525">
            <a:noFill/>
            <a:miter lim="800000"/>
            <a:headEnd/>
            <a:tailEnd/>
          </a:ln>
        </p:spPr>
        <p:txBody>
          <a:bodyPr lIns="91254" tIns="45617" rIns="91254" bIns="45617">
            <a:spAutoFit/>
          </a:bodyPr>
          <a:lstStyle/>
          <a:p>
            <a:pPr algn="ctr" defTabSz="912813" rtl="0" eaLnBrk="0" hangingPunct="0">
              <a:spcBef>
                <a:spcPct val="50000"/>
              </a:spcBef>
            </a:pPr>
            <a:r>
              <a:rPr lang="en-US" sz="4400" b="1" dirty="0">
                <a:solidFill>
                  <a:srgbClr val="F8F8F8"/>
                </a:solidFill>
                <a:latin typeface="Cambria" panose="02040503050406030204" pitchFamily="18" charset="0"/>
              </a:rPr>
              <a:t>Paper</a:t>
            </a:r>
            <a:r>
              <a:rPr lang="en-US" sz="4800" b="1" dirty="0">
                <a:solidFill>
                  <a:srgbClr val="F8F8F8"/>
                </a:solidFill>
                <a:latin typeface="Cambria" panose="02040503050406030204" pitchFamily="18" charset="0"/>
              </a:rPr>
              <a:t> ID: ICICE-XXXX</a:t>
            </a:r>
          </a:p>
        </p:txBody>
      </p:sp>
      <p:pic>
        <p:nvPicPr>
          <p:cNvPr id="2057" name="Picture 11" descr="LOGO_ICICE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6338213" y="1360488"/>
            <a:ext cx="2935287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1878806" y="7010404"/>
            <a:ext cx="26517600" cy="160967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a-IR" sz="6500" b="1" dirty="0">
                <a:cs typeface="B Nazanin" panose="00000400000000000000" pitchFamily="2" charset="-78"/>
              </a:rPr>
              <a:t>توصیه‌ها:	</a:t>
            </a:r>
            <a:endParaRPr lang="en-US" sz="6500" dirty="0">
              <a:cs typeface="B Nazanin" panose="00000400000000000000" pitchFamily="2" charset="-78"/>
            </a:endParaRPr>
          </a:p>
          <a:p>
            <a:pPr lvl="0" algn="just"/>
            <a:r>
              <a:rPr lang="ar-SA" sz="6500" dirty="0">
                <a:cs typeface="B Nazanin" panose="00000400000000000000" pitchFamily="2" charset="-78"/>
              </a:rPr>
              <a:t>پوستر بایستی جذاب، گویا، مختصر و مفید بوده و به خوبی سازماندهی شده باشد.</a:t>
            </a:r>
            <a:endParaRPr lang="fa-IR" sz="6500" dirty="0">
              <a:cs typeface="B Nazanin" panose="00000400000000000000" pitchFamily="2" charset="-78"/>
            </a:endParaRPr>
          </a:p>
          <a:p>
            <a:pPr lvl="0" algn="just"/>
            <a:r>
              <a:rPr lang="fa-IR" sz="6500" u="sng" dirty="0">
                <a:solidFill>
                  <a:srgbClr val="FF0000"/>
                </a:solidFill>
                <a:cs typeface="B Nazanin" panose="00000400000000000000" pitchFamily="2" charset="-78"/>
              </a:rPr>
              <a:t>پوسترها در سایز </a:t>
            </a:r>
            <a:r>
              <a:rPr lang="en-US" sz="6500" u="sng" dirty="0">
                <a:solidFill>
                  <a:srgbClr val="FF0000"/>
                </a:solidFill>
                <a:cs typeface="B Nazanin" panose="00000400000000000000" pitchFamily="2" charset="-78"/>
              </a:rPr>
              <a:t>A2</a:t>
            </a:r>
            <a:r>
              <a:rPr lang="fa-IR" sz="6500" u="sng" dirty="0">
                <a:solidFill>
                  <a:srgbClr val="FF0000"/>
                </a:solidFill>
                <a:cs typeface="B Nazanin" panose="00000400000000000000" pitchFamily="2" charset="-78"/>
              </a:rPr>
              <a:t> تهیه و ارائه شوند. امکانات پرینت در محل برگزاری همایش موجود نمی باشد.</a:t>
            </a:r>
            <a:endParaRPr lang="en-US" sz="6500" u="sng" dirty="0">
              <a:solidFill>
                <a:srgbClr val="FF0000"/>
              </a:solidFill>
              <a:cs typeface="B Nazanin" panose="00000400000000000000" pitchFamily="2" charset="-78"/>
            </a:endParaRPr>
          </a:p>
          <a:p>
            <a:pPr lvl="0" algn="just"/>
            <a:r>
              <a:rPr lang="ar-SA" sz="6500" dirty="0">
                <a:cs typeface="B Nazanin" panose="00000400000000000000" pitchFamily="2" charset="-78"/>
              </a:rPr>
              <a:t>پوستر همایش حتما باید  دارای آرم همایش در بالای صفحه باشد. در پوستر باید کلیه نکته های ضروری مربوط به یک مقاله کامل به ترتیب زیر رعایت شود:</a:t>
            </a:r>
            <a:endParaRPr lang="en-US" sz="6500" dirty="0">
              <a:cs typeface="B Nazanin" panose="00000400000000000000" pitchFamily="2" charset="-78"/>
            </a:endParaRPr>
          </a:p>
          <a:p>
            <a:pPr algn="just"/>
            <a:r>
              <a:rPr lang="ar-SA" sz="6500" dirty="0">
                <a:cs typeface="B Nazanin" panose="00000400000000000000" pitchFamily="2" charset="-78"/>
              </a:rPr>
              <a:t>عنوان مقاله، نام نویسنده اصلی با ستاره مشخص شود و زیر نام ارائه دهنده پوستر خط کشیده شود. نام و آدرس دانشگاه یا موسسه، متن اصلی مقاله شامل مقدمه، روش کار، نتایج و بحث، نتیجه گیری و مراجع</a:t>
            </a:r>
            <a:r>
              <a:rPr lang="fa-IR" sz="6500" dirty="0">
                <a:cs typeface="B Nazanin" panose="00000400000000000000" pitchFamily="2" charset="-78"/>
              </a:rPr>
              <a:t> منتخب</a:t>
            </a:r>
            <a:endParaRPr lang="en-US" sz="6500" dirty="0">
              <a:cs typeface="B Nazanin" panose="00000400000000000000" pitchFamily="2" charset="-78"/>
            </a:endParaRPr>
          </a:p>
          <a:p>
            <a:pPr lvl="0" algn="just"/>
            <a:r>
              <a:rPr lang="ar-SA" sz="6500" dirty="0">
                <a:cs typeface="B Nazanin" panose="00000400000000000000" pitchFamily="2" charset="-78"/>
              </a:rPr>
              <a:t>پوستر حاوی خلاصه بحث ها، شکل ها و نمودارها باشد و از ارائه جزئیات مطالب خودداری شود. </a:t>
            </a:r>
            <a:endParaRPr lang="en-US" sz="6500" dirty="0">
              <a:cs typeface="B Nazanin" panose="00000400000000000000" pitchFamily="2" charset="-78"/>
            </a:endParaRPr>
          </a:p>
          <a:p>
            <a:pPr lvl="0" algn="just"/>
            <a:r>
              <a:rPr lang="ar-SA" sz="6500" dirty="0">
                <a:cs typeface="B Nazanin" panose="00000400000000000000" pitchFamily="2" charset="-78"/>
              </a:rPr>
              <a:t>در تهیه پوستر از نوشتن مطالب زیاد خودداری شود و در عوض سعی گردد از طرح، تصویر</a:t>
            </a:r>
            <a:r>
              <a:rPr lang="fa-IR" sz="6500" dirty="0">
                <a:cs typeface="B Nazanin" panose="00000400000000000000" pitchFamily="2" charset="-78"/>
              </a:rPr>
              <a:t>، </a:t>
            </a:r>
            <a:r>
              <a:rPr lang="ar-SA" sz="6500" dirty="0">
                <a:cs typeface="B Nazanin" panose="00000400000000000000" pitchFamily="2" charset="-78"/>
              </a:rPr>
              <a:t>شکل و </a:t>
            </a:r>
            <a:r>
              <a:rPr lang="fa-IR" sz="6500" dirty="0">
                <a:cs typeface="B Nazanin" panose="00000400000000000000" pitchFamily="2" charset="-78"/>
              </a:rPr>
              <a:t>همچنین </a:t>
            </a:r>
            <a:r>
              <a:rPr lang="ar-SA" sz="6500" dirty="0">
                <a:cs typeface="B Nazanin" panose="00000400000000000000" pitchFamily="2" charset="-78"/>
              </a:rPr>
              <a:t>روش های ابداعی استفاده شود تا مطالب در مدت کوتاهی به خواننده منتقل شده تا هدف از ارائه مقاله به صورت پوستر تامین گردد. </a:t>
            </a:r>
            <a:endParaRPr lang="en-US" sz="6500" dirty="0">
              <a:cs typeface="B Nazanin" panose="00000400000000000000" pitchFamily="2" charset="-78"/>
            </a:endParaRPr>
          </a:p>
          <a:p>
            <a:pPr lvl="0" algn="just"/>
            <a:r>
              <a:rPr lang="fa-IR" sz="6500" dirty="0">
                <a:cs typeface="B Nazanin" panose="00000400000000000000" pitchFamily="2" charset="-78"/>
              </a:rPr>
              <a:t>مطالب (شامل: متن، شکل ها و جدول ها) به نحوی ارائه گردد که از فاصله یک متری به راحتی خوانده شوند.</a:t>
            </a:r>
            <a:endParaRPr lang="en-US" sz="6500" dirty="0">
              <a:cs typeface="B Nazanin" panose="00000400000000000000" pitchFamily="2" charset="-78"/>
            </a:endParaRPr>
          </a:p>
          <a:p>
            <a:pPr lvl="0" algn="just"/>
            <a:r>
              <a:rPr lang="fa-IR" sz="6500" dirty="0">
                <a:cs typeface="B Nazanin" panose="00000400000000000000" pitchFamily="2" charset="-78"/>
              </a:rPr>
              <a:t>عکس‌‌ها و تصاویر باید به صورت واضح باشند</a:t>
            </a:r>
            <a:r>
              <a:rPr lang="en-US" sz="6500" dirty="0">
                <a:cs typeface="B Nazanin" panose="00000400000000000000" pitchFamily="2" charset="-78"/>
              </a:rPr>
              <a:t> </a:t>
            </a:r>
            <a:r>
              <a:rPr lang="fa-IR" sz="6500" dirty="0">
                <a:cs typeface="B Nazanin" panose="00000400000000000000" pitchFamily="2" charset="-78"/>
              </a:rPr>
              <a:t>تا حد امکان مطالب به نحوی ارائه شوند که از کلیه فضای اختصاص یافته، استفاده شود. </a:t>
            </a:r>
            <a:endParaRPr lang="en-US" sz="6500" dirty="0">
              <a:cs typeface="B Nazanin" panose="00000400000000000000" pitchFamily="2" charset="-78"/>
            </a:endParaRPr>
          </a:p>
        </p:txBody>
      </p:sp>
      <p:sp>
        <p:nvSpPr>
          <p:cNvPr id="3" name="Text Box 24">
            <a:extLst>
              <a:ext uri="{FF2B5EF4-FFF2-40B4-BE49-F238E27FC236}">
                <a16:creationId xmlns:a16="http://schemas.microsoft.com/office/drawing/2014/main" id="{33B630C6-01D5-E742-A7F8-A7D874F7F4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3006" y="40923481"/>
            <a:ext cx="18465798" cy="769233"/>
          </a:xfrm>
          <a:prstGeom prst="rect">
            <a:avLst/>
          </a:prstGeom>
          <a:solidFill>
            <a:srgbClr val="00B0F0"/>
          </a:solidFill>
          <a:ln w="9525">
            <a:noFill/>
            <a:miter lim="800000"/>
            <a:headEnd/>
            <a:tailEnd/>
          </a:ln>
        </p:spPr>
        <p:txBody>
          <a:bodyPr wrap="square" lIns="91254" tIns="45617" rIns="91254" bIns="45617">
            <a:spAutoFit/>
          </a:bodyPr>
          <a:lstStyle/>
          <a:p>
            <a:pPr algn="r" defTabSz="912813" eaLnBrk="0" hangingPunct="0">
              <a:spcBef>
                <a:spcPct val="50000"/>
              </a:spcBef>
            </a:pPr>
            <a:r>
              <a:rPr lang="fa-IR" sz="4400" b="1" dirty="0">
                <a:solidFill>
                  <a:srgbClr val="F8F8F8"/>
                </a:solidFill>
                <a:latin typeface="Cambria" panose="02040503050406030204" pitchFamily="18" charset="0"/>
                <a:cs typeface="B Nazanin" panose="00000400000000000000" pitchFamily="2" charset="-78"/>
              </a:rPr>
              <a:t>پانزدهمین همایش بین المللی موتور های درونسوز </a:t>
            </a:r>
            <a:r>
              <a:rPr lang="fa-IR" sz="4400" b="1" dirty="0">
                <a:solidFill>
                  <a:srgbClr val="F8F8F8"/>
                </a:solidFill>
                <a:latin typeface="Cambria" panose="02040503050406030204" pitchFamily="18" charset="0"/>
              </a:rPr>
              <a:t>(</a:t>
            </a:r>
            <a:r>
              <a:rPr lang="en-US" sz="4400" b="1" dirty="0">
                <a:solidFill>
                  <a:srgbClr val="F8F8F8"/>
                </a:solidFill>
                <a:latin typeface="Cambria" panose="02040503050406030204" pitchFamily="18" charset="0"/>
              </a:rPr>
              <a:t>ICICE-15 </a:t>
            </a:r>
            <a:r>
              <a:rPr lang="fa-IR" sz="4400" b="1" dirty="0">
                <a:solidFill>
                  <a:srgbClr val="F8F8F8"/>
                </a:solidFill>
                <a:latin typeface="Cambria" panose="02040503050406030204" pitchFamily="18" charset="0"/>
              </a:rPr>
              <a:t> )   </a:t>
            </a:r>
            <a:endParaRPr lang="en-US" sz="4800" b="1" dirty="0">
              <a:solidFill>
                <a:srgbClr val="F8F8F8"/>
              </a:solidFill>
              <a:latin typeface="Cambria" panose="020405030504060302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66592A9-AC1F-5328-DC23-CB6EEF32217C}"/>
              </a:ext>
            </a:extLst>
          </p:cNvPr>
          <p:cNvSpPr txBox="1"/>
          <p:nvPr/>
        </p:nvSpPr>
        <p:spPr>
          <a:xfrm>
            <a:off x="16357600" y="38049200"/>
            <a:ext cx="184731" cy="13542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US"/>
          </a:p>
        </p:txBody>
      </p:sp>
      <p:pic>
        <p:nvPicPr>
          <p:cNvPr id="5" name="Picture 10">
            <a:extLst>
              <a:ext uri="{FF2B5EF4-FFF2-40B4-BE49-F238E27FC236}">
                <a16:creationId xmlns:a16="http://schemas.microsoft.com/office/drawing/2014/main" id="{80980E0F-68B6-BFA4-F26A-627ABBED089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650206" y="904080"/>
            <a:ext cx="3291840" cy="3007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5E6F318-811D-CD65-0D06-86AE25B2A33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9246" y="3368512"/>
            <a:ext cx="3566160" cy="237744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4175125" rtl="1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ar-SA" sz="8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4175125" rtl="1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ar-SA" sz="8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</TotalTime>
  <Words>297</Words>
  <Application>Microsoft Office PowerPoint</Application>
  <PresentationFormat>Custom</PresentationFormat>
  <Paragraphs>15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B Nazanin</vt:lpstr>
      <vt:lpstr>Cambria</vt:lpstr>
      <vt:lpstr>Default Design</vt:lpstr>
      <vt:lpstr>PowerPoint Presentation</vt:lpstr>
    </vt:vector>
  </TitlesOfParts>
  <Company>sharif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Poster-Fa</dc:title>
  <dc:creator>Hadi Dashtaki Hesari</dc:creator>
  <cp:keywords>ISME 2010</cp:keywords>
  <cp:lastModifiedBy>H Rahimi</cp:lastModifiedBy>
  <cp:revision>24</cp:revision>
  <dcterms:created xsi:type="dcterms:W3CDTF">2010-04-28T04:53:06Z</dcterms:created>
  <dcterms:modified xsi:type="dcterms:W3CDTF">2026-09-27T15:44:11Z</dcterms:modified>
</cp:coreProperties>
</file>